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67"/>
  </p:notesMasterIdLst>
  <p:sldIdLst>
    <p:sldId id="256" r:id="rId2"/>
    <p:sldId id="257" r:id="rId3"/>
    <p:sldId id="278" r:id="rId4"/>
    <p:sldId id="299" r:id="rId5"/>
    <p:sldId id="413" r:id="rId6"/>
    <p:sldId id="412" r:id="rId7"/>
    <p:sldId id="414" r:id="rId8"/>
    <p:sldId id="415" r:id="rId9"/>
    <p:sldId id="405" r:id="rId10"/>
    <p:sldId id="363" r:id="rId11"/>
    <p:sldId id="308" r:id="rId12"/>
    <p:sldId id="309" r:id="rId13"/>
    <p:sldId id="310" r:id="rId14"/>
    <p:sldId id="311" r:id="rId15"/>
    <p:sldId id="313" r:id="rId16"/>
    <p:sldId id="317" r:id="rId17"/>
    <p:sldId id="314" r:id="rId18"/>
    <p:sldId id="399" r:id="rId19"/>
    <p:sldId id="406" r:id="rId20"/>
    <p:sldId id="408" r:id="rId21"/>
    <p:sldId id="401" r:id="rId22"/>
    <p:sldId id="403" r:id="rId23"/>
    <p:sldId id="404" r:id="rId24"/>
    <p:sldId id="402" r:id="rId25"/>
    <p:sldId id="407" r:id="rId26"/>
    <p:sldId id="337" r:id="rId27"/>
    <p:sldId id="400" r:id="rId28"/>
    <p:sldId id="316" r:id="rId29"/>
    <p:sldId id="312" r:id="rId30"/>
    <p:sldId id="339" r:id="rId31"/>
    <p:sldId id="409" r:id="rId32"/>
    <p:sldId id="320" r:id="rId33"/>
    <p:sldId id="332" r:id="rId34"/>
    <p:sldId id="331" r:id="rId35"/>
    <p:sldId id="333" r:id="rId36"/>
    <p:sldId id="410" r:id="rId37"/>
    <p:sldId id="340" r:id="rId38"/>
    <p:sldId id="334" r:id="rId39"/>
    <p:sldId id="335" r:id="rId40"/>
    <p:sldId id="319" r:id="rId41"/>
    <p:sldId id="321" r:id="rId42"/>
    <p:sldId id="416" r:id="rId43"/>
    <p:sldId id="371" r:id="rId44"/>
    <p:sldId id="372" r:id="rId45"/>
    <p:sldId id="388" r:id="rId46"/>
    <p:sldId id="389" r:id="rId47"/>
    <p:sldId id="373" r:id="rId48"/>
    <p:sldId id="374" r:id="rId49"/>
    <p:sldId id="375" r:id="rId50"/>
    <p:sldId id="385" r:id="rId51"/>
    <p:sldId id="386" r:id="rId52"/>
    <p:sldId id="387" r:id="rId53"/>
    <p:sldId id="394" r:id="rId54"/>
    <p:sldId id="395" r:id="rId55"/>
    <p:sldId id="396" r:id="rId56"/>
    <p:sldId id="411" r:id="rId57"/>
    <p:sldId id="397" r:id="rId58"/>
    <p:sldId id="398" r:id="rId59"/>
    <p:sldId id="338" r:id="rId60"/>
    <p:sldId id="342" r:id="rId61"/>
    <p:sldId id="341" r:id="rId62"/>
    <p:sldId id="336" r:id="rId63"/>
    <p:sldId id="260" r:id="rId64"/>
    <p:sldId id="275" r:id="rId65"/>
    <p:sldId id="276"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83EA51-B3B5-4B7B-AB2B-B59FBDF7DAA2}" v="13" dt="2023-06-07T10:48:39.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320" autoAdjust="0"/>
  </p:normalViewPr>
  <p:slideViewPr>
    <p:cSldViewPr snapToGrid="0">
      <p:cViewPr varScale="1">
        <p:scale>
          <a:sx n="100" d="100"/>
          <a:sy n="100" d="100"/>
        </p:scale>
        <p:origin x="1544"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75F37481-841B-40AD-A891-4A29A46DEAFB}"/>
    <pc:docChg chg="undo custSel addSld delSld modSld sldOrd">
      <pc:chgData name="Emily Crose" userId="5a1598ef78992c55" providerId="LiveId" clId="{75F37481-841B-40AD-A891-4A29A46DEAFB}" dt="2023-04-20T14:08:52.677" v="7141" actId="26606"/>
      <pc:docMkLst>
        <pc:docMk/>
      </pc:docMkLst>
      <pc:sldChg chg="addSp delSp modSp mod setBg setClrOvrMap">
        <pc:chgData name="Emily Crose" userId="5a1598ef78992c55" providerId="LiveId" clId="{75F37481-841B-40AD-A891-4A29A46DEAFB}" dt="2023-04-18T17:24:31.366" v="1253" actId="403"/>
        <pc:sldMkLst>
          <pc:docMk/>
          <pc:sldMk cId="1938681844" sldId="256"/>
        </pc:sldMkLst>
        <pc:spChg chg="mod">
          <ac:chgData name="Emily Crose" userId="5a1598ef78992c55" providerId="LiveId" clId="{75F37481-841B-40AD-A891-4A29A46DEAFB}" dt="2023-04-18T17:24:12.930" v="1241" actId="26606"/>
          <ac:spMkLst>
            <pc:docMk/>
            <pc:sldMk cId="1938681844" sldId="256"/>
            <ac:spMk id="2" creationId="{E84EBFFF-D976-C46F-C884-33E6C3D3D040}"/>
          </ac:spMkLst>
        </pc:spChg>
        <pc:spChg chg="mod">
          <ac:chgData name="Emily Crose" userId="5a1598ef78992c55" providerId="LiveId" clId="{75F37481-841B-40AD-A891-4A29A46DEAFB}" dt="2023-04-18T17:24:31.366" v="1253" actId="403"/>
          <ac:spMkLst>
            <pc:docMk/>
            <pc:sldMk cId="1938681844" sldId="256"/>
            <ac:spMk id="3" creationId="{AF3ACA5B-2163-AEC4-7BB9-C0423A72604D}"/>
          </ac:spMkLst>
        </pc:spChg>
        <pc:spChg chg="add del">
          <ac:chgData name="Emily Crose" userId="5a1598ef78992c55" providerId="LiveId" clId="{75F37481-841B-40AD-A891-4A29A46DEAFB}" dt="2023-04-18T17:24:12.930" v="1241" actId="26606"/>
          <ac:spMkLst>
            <pc:docMk/>
            <pc:sldMk cId="1938681844" sldId="256"/>
            <ac:spMk id="11" creationId="{37D54B6C-87D0-4C03-8335-3955179D2B5B}"/>
          </ac:spMkLst>
        </pc:spChg>
        <pc:picChg chg="del">
          <ac:chgData name="Emily Crose" userId="5a1598ef78992c55" providerId="LiveId" clId="{75F37481-841B-40AD-A891-4A29A46DEAFB}" dt="2023-04-17T00:09:12.231" v="23" actId="478"/>
          <ac:picMkLst>
            <pc:docMk/>
            <pc:sldMk cId="1938681844" sldId="256"/>
            <ac:picMk id="5" creationId="{299974F5-C877-037B-7955-31E680DE8F92}"/>
          </ac:picMkLst>
        </pc:picChg>
        <pc:picChg chg="add del mod">
          <ac:chgData name="Emily Crose" userId="5a1598ef78992c55" providerId="LiveId" clId="{75F37481-841B-40AD-A891-4A29A46DEAFB}" dt="2023-04-18T17:24:08.761" v="1240" actId="478"/>
          <ac:picMkLst>
            <pc:docMk/>
            <pc:sldMk cId="1938681844" sldId="256"/>
            <ac:picMk id="6" creationId="{04F3A968-ACF6-8C7D-6D9B-442A814644A7}"/>
          </ac:picMkLst>
        </pc:picChg>
        <pc:picChg chg="add">
          <ac:chgData name="Emily Crose" userId="5a1598ef78992c55" providerId="LiveId" clId="{75F37481-841B-40AD-A891-4A29A46DEAFB}" dt="2023-04-18T17:24:12.930" v="1241" actId="26606"/>
          <ac:picMkLst>
            <pc:docMk/>
            <pc:sldMk cId="1938681844" sldId="256"/>
            <ac:picMk id="13" creationId="{58D0231D-066C-27D2-4115-3C235FD509FE}"/>
          </ac:picMkLst>
        </pc:picChg>
      </pc:sldChg>
      <pc:sldChg chg="addSp delSp modSp mod setBg setClrOvrMap delDesignElem">
        <pc:chgData name="Emily Crose" userId="5a1598ef78992c55" providerId="LiveId" clId="{75F37481-841B-40AD-A891-4A29A46DEAFB}" dt="2023-04-17T00:09:09.595" v="22" actId="20577"/>
        <pc:sldMkLst>
          <pc:docMk/>
          <pc:sldMk cId="3013550915" sldId="257"/>
        </pc:sldMkLst>
        <pc:spChg chg="mod">
          <ac:chgData name="Emily Crose" userId="5a1598ef78992c55" providerId="LiveId" clId="{75F37481-841B-40AD-A891-4A29A46DEAFB}" dt="2023-04-17T00:09:09.595" v="22" actId="20577"/>
          <ac:spMkLst>
            <pc:docMk/>
            <pc:sldMk cId="3013550915" sldId="257"/>
            <ac:spMk id="2" creationId="{4F68AD2C-B46D-FA8F-1E07-13A75AF50670}"/>
          </ac:spMkLst>
        </pc:spChg>
        <pc:spChg chg="add">
          <ac:chgData name="Emily Crose" userId="5a1598ef78992c55" providerId="LiveId" clId="{75F37481-841B-40AD-A891-4A29A46DEAFB}" dt="2023-04-17T00:09:05.388" v="18" actId="26606"/>
          <ac:spMkLst>
            <pc:docMk/>
            <pc:sldMk cId="3013550915" sldId="257"/>
            <ac:spMk id="4" creationId="{DAB482FD-C684-4DAA-AC4C-1739F51A98A0}"/>
          </ac:spMkLst>
        </pc:spChg>
        <pc:spChg chg="del">
          <ac:chgData name="Emily Crose" userId="5a1598ef78992c55" providerId="LiveId" clId="{75F37481-841B-40AD-A891-4A29A46DEAFB}" dt="2023-04-17T00:08:52.373" v="16"/>
          <ac:spMkLst>
            <pc:docMk/>
            <pc:sldMk cId="3013550915" sldId="257"/>
            <ac:spMk id="21" creationId="{DF17025D-0558-4BB1-932D-D407F5BDCAB8}"/>
          </ac:spMkLst>
        </pc:spChg>
        <pc:spChg chg="del">
          <ac:chgData name="Emily Crose" userId="5a1598ef78992c55" providerId="LiveId" clId="{75F37481-841B-40AD-A891-4A29A46DEAFB}" dt="2023-04-17T00:08:52.373" v="16"/>
          <ac:spMkLst>
            <pc:docMk/>
            <pc:sldMk cId="3013550915" sldId="257"/>
            <ac:spMk id="24" creationId="{23897308-2491-4C39-B764-46DCD1CAD321}"/>
          </ac:spMkLst>
        </pc:spChg>
        <pc:grpChg chg="del">
          <ac:chgData name="Emily Crose" userId="5a1598ef78992c55" providerId="LiveId" clId="{75F37481-841B-40AD-A891-4A29A46DEAFB}" dt="2023-04-17T00:08:52.373" v="16"/>
          <ac:grpSpMkLst>
            <pc:docMk/>
            <pc:sldMk cId="3013550915" sldId="257"/>
            <ac:grpSpMk id="26" creationId="{437C3370-E183-40E3-8F06-FDD26E64DD97}"/>
          </ac:grpSpMkLst>
        </pc:grpChg>
        <pc:picChg chg="del">
          <ac:chgData name="Emily Crose" userId="5a1598ef78992c55" providerId="LiveId" clId="{75F37481-841B-40AD-A891-4A29A46DEAFB}" dt="2023-04-17T00:09:02.598" v="17" actId="478"/>
          <ac:picMkLst>
            <pc:docMk/>
            <pc:sldMk cId="3013550915" sldId="257"/>
            <ac:picMk id="7" creationId="{7DD5BDCA-309E-1234-5D16-20962C9AB1EE}"/>
          </ac:picMkLst>
        </pc:picChg>
        <pc:cxnChg chg="add">
          <ac:chgData name="Emily Crose" userId="5a1598ef78992c55" providerId="LiveId" clId="{75F37481-841B-40AD-A891-4A29A46DEAFB}" dt="2023-04-17T00:09:05.388" v="18" actId="26606"/>
          <ac:cxnSpMkLst>
            <pc:docMk/>
            <pc:sldMk cId="3013550915" sldId="257"/>
            <ac:cxnSpMk id="5" creationId="{2DAA738B-EDF5-4694-B25A-3488245BC87C}"/>
          </ac:cxnSpMkLst>
        </pc:cxnChg>
        <pc:cxnChg chg="del">
          <ac:chgData name="Emily Crose" userId="5a1598ef78992c55" providerId="LiveId" clId="{75F37481-841B-40AD-A891-4A29A46DEAFB}" dt="2023-04-17T00:08:52.373" v="16"/>
          <ac:cxnSpMkLst>
            <pc:docMk/>
            <pc:sldMk cId="3013550915" sldId="257"/>
            <ac:cxnSpMk id="9" creationId="{0512F9CB-A1A0-4043-A103-F6A4B94B695A}"/>
          </ac:cxnSpMkLst>
        </pc:cxnChg>
        <pc:cxnChg chg="del">
          <ac:chgData name="Emily Crose" userId="5a1598ef78992c55" providerId="LiveId" clId="{75F37481-841B-40AD-A891-4A29A46DEAFB}" dt="2023-04-17T00:08:52.373" v="16"/>
          <ac:cxnSpMkLst>
            <pc:docMk/>
            <pc:sldMk cId="3013550915" sldId="257"/>
            <ac:cxnSpMk id="11" creationId="{ADBE6588-EE16-4389-857C-86A156D49E5D}"/>
          </ac:cxnSpMkLst>
        </pc:cxnChg>
        <pc:cxnChg chg="del">
          <ac:chgData name="Emily Crose" userId="5a1598ef78992c55" providerId="LiveId" clId="{75F37481-841B-40AD-A891-4A29A46DEAFB}" dt="2023-04-17T00:08:52.373" v="16"/>
          <ac:cxnSpMkLst>
            <pc:docMk/>
            <pc:sldMk cId="3013550915" sldId="257"/>
            <ac:cxnSpMk id="15" creationId="{17FD48D2-B0A7-413D-B947-AA55AC1296D5}"/>
          </ac:cxnSpMkLst>
        </pc:cxnChg>
        <pc:cxnChg chg="del">
          <ac:chgData name="Emily Crose" userId="5a1598ef78992c55" providerId="LiveId" clId="{75F37481-841B-40AD-A891-4A29A46DEAFB}" dt="2023-04-17T00:08:52.373" v="16"/>
          <ac:cxnSpMkLst>
            <pc:docMk/>
            <pc:sldMk cId="3013550915" sldId="257"/>
            <ac:cxnSpMk id="17" creationId="{2BE668D0-D906-4EEE-B32F-8C028624B837}"/>
          </ac:cxnSpMkLst>
        </pc:cxnChg>
        <pc:cxnChg chg="del">
          <ac:chgData name="Emily Crose" userId="5a1598ef78992c55" providerId="LiveId" clId="{75F37481-841B-40AD-A891-4A29A46DEAFB}" dt="2023-04-17T00:08:52.373" v="16"/>
          <ac:cxnSpMkLst>
            <pc:docMk/>
            <pc:sldMk cId="3013550915" sldId="257"/>
            <ac:cxnSpMk id="19" creationId="{D1DE67A3-B8F6-4CFD-A8E0-D15200F23152}"/>
          </ac:cxnSpMkLst>
        </pc:cxnChg>
      </pc:sldChg>
      <pc:sldChg chg="del">
        <pc:chgData name="Emily Crose" userId="5a1598ef78992c55" providerId="LiveId" clId="{75F37481-841B-40AD-A891-4A29A46DEAFB}" dt="2023-04-20T13:57:39.312" v="7133" actId="47"/>
        <pc:sldMkLst>
          <pc:docMk/>
          <pc:sldMk cId="817899571" sldId="274"/>
        </pc:sldMkLst>
      </pc:sldChg>
      <pc:sldChg chg="modSp mod setBg">
        <pc:chgData name="Emily Crose" userId="5a1598ef78992c55" providerId="LiveId" clId="{75F37481-841B-40AD-A891-4A29A46DEAFB}" dt="2023-04-19T15:09:08.316" v="6343" actId="20577"/>
        <pc:sldMkLst>
          <pc:docMk/>
          <pc:sldMk cId="3300517546" sldId="275"/>
        </pc:sldMkLst>
        <pc:spChg chg="mod ord">
          <ac:chgData name="Emily Crose" userId="5a1598ef78992c55" providerId="LiveId" clId="{75F37481-841B-40AD-A891-4A29A46DEAFB}" dt="2023-04-19T15:09:08.316" v="6343" actId="20577"/>
          <ac:spMkLst>
            <pc:docMk/>
            <pc:sldMk cId="3300517546" sldId="275"/>
            <ac:spMk id="2" creationId="{1325A63D-9015-F666-B15A-F5E3B102B45E}"/>
          </ac:spMkLst>
        </pc:spChg>
        <pc:picChg chg="mod">
          <ac:chgData name="Emily Crose" userId="5a1598ef78992c55" providerId="LiveId" clId="{75F37481-841B-40AD-A891-4A29A46DEAFB}" dt="2023-04-19T14:14:13.945" v="3292" actId="26606"/>
          <ac:picMkLst>
            <pc:docMk/>
            <pc:sldMk cId="3300517546" sldId="275"/>
            <ac:picMk id="4" creationId="{72FB41A9-A395-49B7-67FB-1B721D61D774}"/>
          </ac:picMkLst>
        </pc:picChg>
      </pc:sldChg>
      <pc:sldChg chg="modSp mod">
        <pc:chgData name="Emily Crose" userId="5a1598ef78992c55" providerId="LiveId" clId="{75F37481-841B-40AD-A891-4A29A46DEAFB}" dt="2023-04-19T15:09:02.814" v="6341" actId="20577"/>
        <pc:sldMkLst>
          <pc:docMk/>
          <pc:sldMk cId="3104054636" sldId="276"/>
        </pc:sldMkLst>
        <pc:spChg chg="mod">
          <ac:chgData name="Emily Crose" userId="5a1598ef78992c55" providerId="LiveId" clId="{75F37481-841B-40AD-A891-4A29A46DEAFB}" dt="2023-04-19T15:09:02.814" v="6341" actId="20577"/>
          <ac:spMkLst>
            <pc:docMk/>
            <pc:sldMk cId="3104054636" sldId="276"/>
            <ac:spMk id="2" creationId="{B963730F-E840-E5E0-87C0-65F532F962AC}"/>
          </ac:spMkLst>
        </pc:spChg>
      </pc:sldChg>
      <pc:sldChg chg="modSp add del ord">
        <pc:chgData name="Emily Crose" userId="5a1598ef78992c55" providerId="LiveId" clId="{75F37481-841B-40AD-A891-4A29A46DEAFB}" dt="2023-04-19T14:21:53.913" v="4269"/>
        <pc:sldMkLst>
          <pc:docMk/>
          <pc:sldMk cId="2158119916" sldId="277"/>
        </pc:sldMkLst>
        <pc:spChg chg="mod">
          <ac:chgData name="Emily Crose" userId="5a1598ef78992c55" providerId="LiveId" clId="{75F37481-841B-40AD-A891-4A29A46DEAFB}" dt="2023-04-17T00:08:52.373" v="16"/>
          <ac:spMkLst>
            <pc:docMk/>
            <pc:sldMk cId="2158119916" sldId="277"/>
            <ac:spMk id="2" creationId="{047B3247-CD57-A68D-86CB-226AD9D932CC}"/>
          </ac:spMkLst>
        </pc:spChg>
        <pc:spChg chg="mod">
          <ac:chgData name="Emily Crose" userId="5a1598ef78992c55" providerId="LiveId" clId="{75F37481-841B-40AD-A891-4A29A46DEAFB}" dt="2023-04-17T00:08:52.373" v="16"/>
          <ac:spMkLst>
            <pc:docMk/>
            <pc:sldMk cId="2158119916" sldId="277"/>
            <ac:spMk id="3" creationId="{940F9860-AD79-8C22-AF4B-170D69ACC5C7}"/>
          </ac:spMkLst>
        </pc:spChg>
      </pc:sldChg>
      <pc:sldChg chg="addSp delSp modSp mod setBg delDesignElem">
        <pc:chgData name="Emily Crose" userId="5a1598ef78992c55" providerId="LiveId" clId="{75F37481-841B-40AD-A891-4A29A46DEAFB}" dt="2023-04-17T00:09:46.376" v="29" actId="26606"/>
        <pc:sldMkLst>
          <pc:docMk/>
          <pc:sldMk cId="3519171936" sldId="278"/>
        </pc:sldMkLst>
        <pc:spChg chg="mod">
          <ac:chgData name="Emily Crose" userId="5a1598ef78992c55" providerId="LiveId" clId="{75F37481-841B-40AD-A891-4A29A46DEAFB}" dt="2023-04-17T00:09:46.376" v="29" actId="26606"/>
          <ac:spMkLst>
            <pc:docMk/>
            <pc:sldMk cId="3519171936" sldId="278"/>
            <ac:spMk id="4" creationId="{8128039C-0EE4-9C77-38DE-69A5998C5EFF}"/>
          </ac:spMkLst>
        </pc:spChg>
        <pc:spChg chg="add">
          <ac:chgData name="Emily Crose" userId="5a1598ef78992c55" providerId="LiveId" clId="{75F37481-841B-40AD-A891-4A29A46DEAFB}" dt="2023-04-17T00:09:46.376" v="29" actId="26606"/>
          <ac:spMkLst>
            <pc:docMk/>
            <pc:sldMk cId="3519171936" sldId="278"/>
            <ac:spMk id="9" creationId="{608EAA06-5488-416B-B2B2-E55213011012}"/>
          </ac:spMkLst>
        </pc:spChg>
        <pc:spChg chg="del">
          <ac:chgData name="Emily Crose" userId="5a1598ef78992c55" providerId="LiveId" clId="{75F37481-841B-40AD-A891-4A29A46DEAFB}" dt="2023-04-17T00:08:52.373" v="16"/>
          <ac:spMkLst>
            <pc:docMk/>
            <pc:sldMk cId="3519171936" sldId="278"/>
            <ac:spMk id="37" creationId="{7A675F33-98AF-4B83-A3BB-0780A23145E6}"/>
          </ac:spMkLst>
        </pc:spChg>
        <pc:grpChg chg="del">
          <ac:chgData name="Emily Crose" userId="5a1598ef78992c55" providerId="LiveId" clId="{75F37481-841B-40AD-A891-4A29A46DEAFB}" dt="2023-04-17T00:08:52.373" v="16"/>
          <ac:grpSpMkLst>
            <pc:docMk/>
            <pc:sldMk cId="3519171936" sldId="278"/>
            <ac:grpSpMk id="38" creationId="{EA75029C-64B9-41D0-9540-75846D4B04A5}"/>
          </ac:grpSpMkLst>
        </pc:grpChg>
        <pc:picChg chg="del">
          <ac:chgData name="Emily Crose" userId="5a1598ef78992c55" providerId="LiveId" clId="{75F37481-841B-40AD-A891-4A29A46DEAFB}" dt="2023-04-17T00:09:44.573" v="28" actId="478"/>
          <ac:picMkLst>
            <pc:docMk/>
            <pc:sldMk cId="3519171936" sldId="278"/>
            <ac:picMk id="6" creationId="{43E9473A-6AF2-2D03-2B51-04177FC03B1D}"/>
          </ac:picMkLst>
        </pc:picChg>
        <pc:picChg chg="add">
          <ac:chgData name="Emily Crose" userId="5a1598ef78992c55" providerId="LiveId" clId="{75F37481-841B-40AD-A891-4A29A46DEAFB}" dt="2023-04-17T00:09:46.376" v="29" actId="26606"/>
          <ac:picMkLst>
            <pc:docMk/>
            <pc:sldMk cId="3519171936" sldId="278"/>
            <ac:picMk id="7" creationId="{E9FA19AC-E9CD-85C1-9052-7279C81C0D68}"/>
          </ac:picMkLst>
        </pc:picChg>
        <pc:cxnChg chg="del">
          <ac:chgData name="Emily Crose" userId="5a1598ef78992c55" providerId="LiveId" clId="{75F37481-841B-40AD-A891-4A29A46DEAFB}" dt="2023-04-17T00:08:52.373" v="16"/>
          <ac:cxnSpMkLst>
            <pc:docMk/>
            <pc:sldMk cId="3519171936" sldId="278"/>
            <ac:cxnSpMk id="32" creationId="{8FD48FB1-66D8-4676-B0AA-C139A1DB78D1}"/>
          </ac:cxnSpMkLst>
        </pc:cxnChg>
        <pc:cxnChg chg="del">
          <ac:chgData name="Emily Crose" userId="5a1598ef78992c55" providerId="LiveId" clId="{75F37481-841B-40AD-A891-4A29A46DEAFB}" dt="2023-04-17T00:08:52.373" v="16"/>
          <ac:cxnSpMkLst>
            <pc:docMk/>
            <pc:sldMk cId="3519171936" sldId="278"/>
            <ac:cxnSpMk id="33" creationId="{F033F5AE-6728-4F19-8DED-658E674B31B9}"/>
          </ac:cxnSpMkLst>
        </pc:cxnChg>
        <pc:cxnChg chg="del">
          <ac:chgData name="Emily Crose" userId="5a1598ef78992c55" providerId="LiveId" clId="{75F37481-841B-40AD-A891-4A29A46DEAFB}" dt="2023-04-17T00:08:52.373" v="16"/>
          <ac:cxnSpMkLst>
            <pc:docMk/>
            <pc:sldMk cId="3519171936" sldId="278"/>
            <ac:cxnSpMk id="34" creationId="{82C7D74A-18BA-4709-A808-44E8815C4430}"/>
          </ac:cxnSpMkLst>
        </pc:cxnChg>
        <pc:cxnChg chg="del">
          <ac:chgData name="Emily Crose" userId="5a1598ef78992c55" providerId="LiveId" clId="{75F37481-841B-40AD-A891-4A29A46DEAFB}" dt="2023-04-17T00:08:52.373" v="16"/>
          <ac:cxnSpMkLst>
            <pc:docMk/>
            <pc:sldMk cId="3519171936" sldId="278"/>
            <ac:cxnSpMk id="35" creationId="{B5164A3F-1561-4039-8185-AB0EEB713EA7}"/>
          </ac:cxnSpMkLst>
        </pc:cxnChg>
        <pc:cxnChg chg="del">
          <ac:chgData name="Emily Crose" userId="5a1598ef78992c55" providerId="LiveId" clId="{75F37481-841B-40AD-A891-4A29A46DEAFB}" dt="2023-04-17T00:08:52.373" v="16"/>
          <ac:cxnSpMkLst>
            <pc:docMk/>
            <pc:sldMk cId="3519171936" sldId="278"/>
            <ac:cxnSpMk id="36" creationId="{2A35DB53-42BE-460E-9CA1-1294C98463CB}"/>
          </ac:cxnSpMkLst>
        </pc:cxnChg>
      </pc:sldChg>
      <pc:sldChg chg="modSp add del mod">
        <pc:chgData name="Emily Crose" userId="5a1598ef78992c55" providerId="LiveId" clId="{75F37481-841B-40AD-A891-4A29A46DEAFB}" dt="2023-04-19T14:21:50" v="4267" actId="47"/>
        <pc:sldMkLst>
          <pc:docMk/>
          <pc:sldMk cId="3076984293" sldId="280"/>
        </pc:sldMkLst>
        <pc:spChg chg="mod">
          <ac:chgData name="Emily Crose" userId="5a1598ef78992c55" providerId="LiveId" clId="{75F37481-841B-40AD-A891-4A29A46DEAFB}" dt="2023-04-17T14:11:18.971" v="193" actId="20577"/>
          <ac:spMkLst>
            <pc:docMk/>
            <pc:sldMk cId="3076984293" sldId="280"/>
            <ac:spMk id="2" creationId="{2FD098B1-0412-424E-49DE-3F80E7AA8349}"/>
          </ac:spMkLst>
        </pc:spChg>
        <pc:spChg chg="mod">
          <ac:chgData name="Emily Crose" userId="5a1598ef78992c55" providerId="LiveId" clId="{75F37481-841B-40AD-A891-4A29A46DEAFB}" dt="2023-04-17T00:08:52.373" v="16"/>
          <ac:spMkLst>
            <pc:docMk/>
            <pc:sldMk cId="3076984293" sldId="280"/>
            <ac:spMk id="3" creationId="{9E791FFB-9F3B-75BA-D539-11E5BAB941EF}"/>
          </ac:spMkLst>
        </pc:spChg>
      </pc:sldChg>
      <pc:sldChg chg="add del">
        <pc:chgData name="Emily Crose" userId="5a1598ef78992c55" providerId="LiveId" clId="{75F37481-841B-40AD-A891-4A29A46DEAFB}" dt="2023-04-19T15:17:54.852" v="6518" actId="2696"/>
        <pc:sldMkLst>
          <pc:docMk/>
          <pc:sldMk cId="3028504148" sldId="281"/>
        </pc:sldMkLst>
      </pc:sldChg>
      <pc:sldChg chg="modSp add mod">
        <pc:chgData name="Emily Crose" userId="5a1598ef78992c55" providerId="LiveId" clId="{75F37481-841B-40AD-A891-4A29A46DEAFB}" dt="2023-04-18T20:42:53.990" v="3106" actId="20577"/>
        <pc:sldMkLst>
          <pc:docMk/>
          <pc:sldMk cId="2004189387" sldId="286"/>
        </pc:sldMkLst>
        <pc:spChg chg="mod">
          <ac:chgData name="Emily Crose" userId="5a1598ef78992c55" providerId="LiveId" clId="{75F37481-841B-40AD-A891-4A29A46DEAFB}" dt="2023-04-17T00:08:52.373" v="16"/>
          <ac:spMkLst>
            <pc:docMk/>
            <pc:sldMk cId="2004189387" sldId="286"/>
            <ac:spMk id="2" creationId="{069A3439-69E9-F1FE-B8F7-605B4B8E5545}"/>
          </ac:spMkLst>
        </pc:spChg>
        <pc:spChg chg="mod">
          <ac:chgData name="Emily Crose" userId="5a1598ef78992c55" providerId="LiveId" clId="{75F37481-841B-40AD-A891-4A29A46DEAFB}" dt="2023-04-18T20:42:53.990" v="3106" actId="20577"/>
          <ac:spMkLst>
            <pc:docMk/>
            <pc:sldMk cId="2004189387" sldId="286"/>
            <ac:spMk id="3" creationId="{6DE9F48A-4055-A9BC-D003-61325B422A56}"/>
          </ac:spMkLst>
        </pc:spChg>
      </pc:sldChg>
      <pc:sldChg chg="add">
        <pc:chgData name="Emily Crose" userId="5a1598ef78992c55" providerId="LiveId" clId="{75F37481-841B-40AD-A891-4A29A46DEAFB}" dt="2023-04-16T21:38:38.578" v="2"/>
        <pc:sldMkLst>
          <pc:docMk/>
          <pc:sldMk cId="2221949335" sldId="287"/>
        </pc:sldMkLst>
      </pc:sldChg>
      <pc:sldChg chg="addSp modSp add mod">
        <pc:chgData name="Emily Crose" userId="5a1598ef78992c55" providerId="LiveId" clId="{75F37481-841B-40AD-A891-4A29A46DEAFB}" dt="2023-04-19T14:11:57.283" v="3290" actId="1076"/>
        <pc:sldMkLst>
          <pc:docMk/>
          <pc:sldMk cId="2437315508" sldId="296"/>
        </pc:sldMkLst>
        <pc:spChg chg="mod">
          <ac:chgData name="Emily Crose" userId="5a1598ef78992c55" providerId="LiveId" clId="{75F37481-841B-40AD-A891-4A29A46DEAFB}" dt="2023-04-19T14:09:48.051" v="3288" actId="20577"/>
          <ac:spMkLst>
            <pc:docMk/>
            <pc:sldMk cId="2437315508" sldId="296"/>
            <ac:spMk id="2" creationId="{B401AA53-CB3A-8EF2-7C9D-70B19BF8F561}"/>
          </ac:spMkLst>
        </pc:spChg>
        <pc:picChg chg="add mod">
          <ac:chgData name="Emily Crose" userId="5a1598ef78992c55" providerId="LiveId" clId="{75F37481-841B-40AD-A891-4A29A46DEAFB}" dt="2023-04-19T14:11:57.283" v="3290" actId="1076"/>
          <ac:picMkLst>
            <pc:docMk/>
            <pc:sldMk cId="2437315508" sldId="296"/>
            <ac:picMk id="3" creationId="{5D5F0843-A33F-DC5E-B0B4-E94D73EFBE9F}"/>
          </ac:picMkLst>
        </pc:picChg>
      </pc:sldChg>
      <pc:sldChg chg="addSp delSp modSp add mod setBg setClrOvrMap">
        <pc:chgData name="Emily Crose" userId="5a1598ef78992c55" providerId="LiveId" clId="{75F37481-841B-40AD-A891-4A29A46DEAFB}" dt="2023-04-17T14:10:51.332" v="185" actId="26606"/>
        <pc:sldMkLst>
          <pc:docMk/>
          <pc:sldMk cId="2559449484" sldId="297"/>
        </pc:sldMkLst>
        <pc:spChg chg="mod">
          <ac:chgData name="Emily Crose" userId="5a1598ef78992c55" providerId="LiveId" clId="{75F37481-841B-40AD-A891-4A29A46DEAFB}" dt="2023-04-17T14:10:51.332" v="185" actId="26606"/>
          <ac:spMkLst>
            <pc:docMk/>
            <pc:sldMk cId="2559449484" sldId="297"/>
            <ac:spMk id="2" creationId="{21BF4D03-BD03-DAC4-BD45-155F165873FF}"/>
          </ac:spMkLst>
        </pc:spChg>
        <pc:spChg chg="add del">
          <ac:chgData name="Emily Crose" userId="5a1598ef78992c55" providerId="LiveId" clId="{75F37481-841B-40AD-A891-4A29A46DEAFB}" dt="2023-04-17T14:10:00.573" v="179" actId="26606"/>
          <ac:spMkLst>
            <pc:docMk/>
            <pc:sldMk cId="2559449484" sldId="297"/>
            <ac:spMk id="9" creationId="{8E482A67-6CD8-49D7-9F85-52ECF99152D0}"/>
          </ac:spMkLst>
        </pc:spChg>
        <pc:spChg chg="add del">
          <ac:chgData name="Emily Crose" userId="5a1598ef78992c55" providerId="LiveId" clId="{75F37481-841B-40AD-A891-4A29A46DEAFB}" dt="2023-04-17T14:10:00.573" v="179" actId="26606"/>
          <ac:spMkLst>
            <pc:docMk/>
            <pc:sldMk cId="2559449484" sldId="297"/>
            <ac:spMk id="11" creationId="{418F941B-B7E9-44F2-9A2C-5D35ACF9A678}"/>
          </ac:spMkLst>
        </pc:spChg>
        <pc:spChg chg="add del">
          <ac:chgData name="Emily Crose" userId="5a1598ef78992c55" providerId="LiveId" clId="{75F37481-841B-40AD-A891-4A29A46DEAFB}" dt="2023-04-17T14:10:00.530" v="178" actId="26606"/>
          <ac:spMkLst>
            <pc:docMk/>
            <pc:sldMk cId="2559449484" sldId="297"/>
            <ac:spMk id="16" creationId="{DAB482FD-C684-4DAA-AC4C-1739F51A98A0}"/>
          </ac:spMkLst>
        </pc:spChg>
        <pc:spChg chg="add del">
          <ac:chgData name="Emily Crose" userId="5a1598ef78992c55" providerId="LiveId" clId="{75F37481-841B-40AD-A891-4A29A46DEAFB}" dt="2023-04-17T14:10:51.332" v="185" actId="26606"/>
          <ac:spMkLst>
            <pc:docMk/>
            <pc:sldMk cId="2559449484" sldId="297"/>
            <ac:spMk id="17" creationId="{608EAA06-5488-416B-B2B2-E55213011012}"/>
          </ac:spMkLst>
        </pc:spChg>
        <pc:picChg chg="add del mod">
          <ac:chgData name="Emily Crose" userId="5a1598ef78992c55" providerId="LiveId" clId="{75F37481-841B-40AD-A891-4A29A46DEAFB}" dt="2023-04-17T14:08:21.983" v="175" actId="21"/>
          <ac:picMkLst>
            <pc:docMk/>
            <pc:sldMk cId="2559449484" sldId="297"/>
            <ac:picMk id="4" creationId="{1E1F7FDB-6BA7-4DB1-D0FA-EBCF5D675AED}"/>
          </ac:picMkLst>
        </pc:picChg>
        <pc:picChg chg="add mod">
          <ac:chgData name="Emily Crose" userId="5a1598ef78992c55" providerId="LiveId" clId="{75F37481-841B-40AD-A891-4A29A46DEAFB}" dt="2023-04-17T14:10:51.332" v="185" actId="26606"/>
          <ac:picMkLst>
            <pc:docMk/>
            <pc:sldMk cId="2559449484" sldId="297"/>
            <ac:picMk id="6" creationId="{E5274FD0-050A-DF16-2A61-FC89CDDB5226}"/>
          </ac:picMkLst>
        </pc:picChg>
        <pc:picChg chg="add del mod">
          <ac:chgData name="Emily Crose" userId="5a1598ef78992c55" providerId="LiveId" clId="{75F37481-841B-40AD-A891-4A29A46DEAFB}" dt="2023-04-17T14:10:43.607" v="181" actId="478"/>
          <ac:picMkLst>
            <pc:docMk/>
            <pc:sldMk cId="2559449484" sldId="297"/>
            <ac:picMk id="13" creationId="{184D646C-02DD-33EE-9440-BFEA7F367D83}"/>
          </ac:picMkLst>
        </pc:picChg>
        <pc:picChg chg="add">
          <ac:chgData name="Emily Crose" userId="5a1598ef78992c55" providerId="LiveId" clId="{75F37481-841B-40AD-A891-4A29A46DEAFB}" dt="2023-04-17T14:10:51.332" v="185" actId="26606"/>
          <ac:picMkLst>
            <pc:docMk/>
            <pc:sldMk cId="2559449484" sldId="297"/>
            <ac:picMk id="22" creationId="{08187575-5CB4-477B-AA47-020C6D2A786E}"/>
          </ac:picMkLst>
        </pc:picChg>
        <pc:picChg chg="add">
          <ac:chgData name="Emily Crose" userId="5a1598ef78992c55" providerId="LiveId" clId="{75F37481-841B-40AD-A891-4A29A46DEAFB}" dt="2023-04-17T14:10:51.332" v="185" actId="26606"/>
          <ac:picMkLst>
            <pc:docMk/>
            <pc:sldMk cId="2559449484" sldId="297"/>
            <ac:picMk id="24" creationId="{EE585F70-7C5D-424E-A182-39507AF48A0C}"/>
          </ac:picMkLst>
        </pc:picChg>
        <pc:cxnChg chg="add del">
          <ac:chgData name="Emily Crose" userId="5a1598ef78992c55" providerId="LiveId" clId="{75F37481-841B-40AD-A891-4A29A46DEAFB}" dt="2023-04-17T14:10:00.530" v="178" actId="26606"/>
          <ac:cxnSpMkLst>
            <pc:docMk/>
            <pc:sldMk cId="2559449484" sldId="297"/>
            <ac:cxnSpMk id="18" creationId="{2DAA738B-EDF5-4694-B25A-3488245BC87C}"/>
          </ac:cxnSpMkLst>
        </pc:cxnChg>
      </pc:sldChg>
      <pc:sldChg chg="addSp delSp modSp new mod ord setBg modClrScheme delDesignElem chgLayout">
        <pc:chgData name="Emily Crose" userId="5a1598ef78992c55" providerId="LiveId" clId="{75F37481-841B-40AD-A891-4A29A46DEAFB}" dt="2023-04-18T20:19:58.070" v="2732"/>
        <pc:sldMkLst>
          <pc:docMk/>
          <pc:sldMk cId="1818502" sldId="298"/>
        </pc:sldMkLst>
        <pc:spChg chg="add mod ord">
          <ac:chgData name="Emily Crose" userId="5a1598ef78992c55" providerId="LiveId" clId="{75F37481-841B-40AD-A891-4A29A46DEAFB}" dt="2023-04-17T13:54:22.156" v="132" actId="26606"/>
          <ac:spMkLst>
            <pc:docMk/>
            <pc:sldMk cId="1818502" sldId="298"/>
            <ac:spMk id="2" creationId="{C376F162-0520-4F35-81C7-E55520C03059}"/>
          </ac:spMkLst>
        </pc:spChg>
        <pc:spChg chg="add del mod ord">
          <ac:chgData name="Emily Crose" userId="5a1598ef78992c55" providerId="LiveId" clId="{75F37481-841B-40AD-A891-4A29A46DEAFB}" dt="2023-04-17T13:54:07.263" v="127" actId="478"/>
          <ac:spMkLst>
            <pc:docMk/>
            <pc:sldMk cId="1818502" sldId="298"/>
            <ac:spMk id="3" creationId="{09649D18-FED7-B8E8-F3B9-2CFD07D14016}"/>
          </ac:spMkLst>
        </pc:spChg>
        <pc:spChg chg="add del mod">
          <ac:chgData name="Emily Crose" userId="5a1598ef78992c55" providerId="LiveId" clId="{75F37481-841B-40AD-A891-4A29A46DEAFB}" dt="2023-04-17T13:54:09.146" v="128" actId="478"/>
          <ac:spMkLst>
            <pc:docMk/>
            <pc:sldMk cId="1818502" sldId="298"/>
            <ac:spMk id="7" creationId="{99657543-365E-840F-9DC6-0CA125E2AD5B}"/>
          </ac:spMkLst>
        </pc:spChg>
        <pc:spChg chg="add del">
          <ac:chgData name="Emily Crose" userId="5a1598ef78992c55" providerId="LiveId" clId="{75F37481-841B-40AD-A891-4A29A46DEAFB}" dt="2023-04-17T13:52:30.791" v="68" actId="700"/>
          <ac:spMkLst>
            <pc:docMk/>
            <pc:sldMk cId="1818502" sldId="298"/>
            <ac:spMk id="8" creationId="{608EAA06-5488-416B-B2B2-E55213011012}"/>
          </ac:spMkLst>
        </pc:spChg>
        <pc:spChg chg="add">
          <ac:chgData name="Emily Crose" userId="5a1598ef78992c55" providerId="LiveId" clId="{75F37481-841B-40AD-A891-4A29A46DEAFB}" dt="2023-04-17T13:54:22.156" v="132" actId="26606"/>
          <ac:spMkLst>
            <pc:docMk/>
            <pc:sldMk cId="1818502" sldId="298"/>
            <ac:spMk id="15" creationId="{93A46EEB-10AB-4E52-AF22-A848AE9259F9}"/>
          </ac:spMkLst>
        </pc:spChg>
        <pc:picChg chg="add del">
          <ac:chgData name="Emily Crose" userId="5a1598ef78992c55" providerId="LiveId" clId="{75F37481-841B-40AD-A891-4A29A46DEAFB}" dt="2023-04-17T13:52:16.137" v="65" actId="26606"/>
          <ac:picMkLst>
            <pc:docMk/>
            <pc:sldMk cId="1818502" sldId="298"/>
            <ac:picMk id="4" creationId="{E3A53F88-ADDF-C495-6A74-08ADDE272E9A}"/>
          </ac:picMkLst>
        </pc:picChg>
        <pc:picChg chg="add del">
          <ac:chgData name="Emily Crose" userId="5a1598ef78992c55" providerId="LiveId" clId="{75F37481-841B-40AD-A891-4A29A46DEAFB}" dt="2023-04-17T13:52:27.115" v="67" actId="478"/>
          <ac:picMkLst>
            <pc:docMk/>
            <pc:sldMk cId="1818502" sldId="298"/>
            <ac:picMk id="6" creationId="{F31F01FA-BC6A-3664-54B5-455E91E830D4}"/>
          </ac:picMkLst>
        </pc:picChg>
        <pc:picChg chg="add mod">
          <ac:chgData name="Emily Crose" userId="5a1598ef78992c55" providerId="LiveId" clId="{75F37481-841B-40AD-A891-4A29A46DEAFB}" dt="2023-04-17T13:54:22.156" v="132" actId="26606"/>
          <ac:picMkLst>
            <pc:docMk/>
            <pc:sldMk cId="1818502" sldId="298"/>
            <ac:picMk id="10" creationId="{5E7F754C-9343-4B29-6B81-5474334F60B8}"/>
          </ac:picMkLst>
        </pc:picChg>
      </pc:sldChg>
      <pc:sldChg chg="addSp modSp new mod modClrScheme chgLayout">
        <pc:chgData name="Emily Crose" userId="5a1598ef78992c55" providerId="LiveId" clId="{75F37481-841B-40AD-A891-4A29A46DEAFB}" dt="2023-04-19T15:10:14.756" v="6444" actId="20577"/>
        <pc:sldMkLst>
          <pc:docMk/>
          <pc:sldMk cId="1671539891" sldId="299"/>
        </pc:sldMkLst>
        <pc:spChg chg="mod ord">
          <ac:chgData name="Emily Crose" userId="5a1598ef78992c55" providerId="LiveId" clId="{75F37481-841B-40AD-A891-4A29A46DEAFB}" dt="2023-04-17T14:11:37.518" v="194" actId="700"/>
          <ac:spMkLst>
            <pc:docMk/>
            <pc:sldMk cId="1671539891" sldId="299"/>
            <ac:spMk id="2" creationId="{2863F72C-E34F-ACFC-2C46-F6B2C8C20651}"/>
          </ac:spMkLst>
        </pc:spChg>
        <pc:spChg chg="add mod ord">
          <ac:chgData name="Emily Crose" userId="5a1598ef78992c55" providerId="LiveId" clId="{75F37481-841B-40AD-A891-4A29A46DEAFB}" dt="2023-04-19T15:10:14.756" v="6444" actId="20577"/>
          <ac:spMkLst>
            <pc:docMk/>
            <pc:sldMk cId="1671539891" sldId="299"/>
            <ac:spMk id="3" creationId="{D7AE6683-AEEF-921F-EA2D-6BBA91346062}"/>
          </ac:spMkLst>
        </pc:spChg>
      </pc:sldChg>
      <pc:sldChg chg="modSp new mod ord">
        <pc:chgData name="Emily Crose" userId="5a1598ef78992c55" providerId="LiveId" clId="{75F37481-841B-40AD-A891-4A29A46DEAFB}" dt="2023-04-18T20:20:04.502" v="2736"/>
        <pc:sldMkLst>
          <pc:docMk/>
          <pc:sldMk cId="1806608824" sldId="300"/>
        </pc:sldMkLst>
        <pc:spChg chg="mod">
          <ac:chgData name="Emily Crose" userId="5a1598ef78992c55" providerId="LiveId" clId="{75F37481-841B-40AD-A891-4A29A46DEAFB}" dt="2023-04-17T17:14:07.886" v="956" actId="20577"/>
          <ac:spMkLst>
            <pc:docMk/>
            <pc:sldMk cId="1806608824" sldId="300"/>
            <ac:spMk id="2" creationId="{8D38055C-DB38-EB4B-6669-F605D6529E50}"/>
          </ac:spMkLst>
        </pc:spChg>
        <pc:spChg chg="mod">
          <ac:chgData name="Emily Crose" userId="5a1598ef78992c55" providerId="LiveId" clId="{75F37481-841B-40AD-A891-4A29A46DEAFB}" dt="2023-04-17T14:17:54.714" v="478" actId="20577"/>
          <ac:spMkLst>
            <pc:docMk/>
            <pc:sldMk cId="1806608824" sldId="300"/>
            <ac:spMk id="3" creationId="{C8B57EC0-36E5-FD32-3113-980C3CF7B0A7}"/>
          </ac:spMkLst>
        </pc:spChg>
      </pc:sldChg>
      <pc:sldChg chg="addSp delSp modSp new mod setBg modNotesTx">
        <pc:chgData name="Emily Crose" userId="5a1598ef78992c55" providerId="LiveId" clId="{75F37481-841B-40AD-A891-4A29A46DEAFB}" dt="2023-04-19T14:09:20.720" v="3284" actId="20577"/>
        <pc:sldMkLst>
          <pc:docMk/>
          <pc:sldMk cId="543577936" sldId="301"/>
        </pc:sldMkLst>
        <pc:spChg chg="mod">
          <ac:chgData name="Emily Crose" userId="5a1598ef78992c55" providerId="LiveId" clId="{75F37481-841B-40AD-A891-4A29A46DEAFB}" dt="2023-04-19T14:08:51.165" v="3139" actId="20577"/>
          <ac:spMkLst>
            <pc:docMk/>
            <pc:sldMk cId="543577936" sldId="301"/>
            <ac:spMk id="2" creationId="{9F9904BA-EB83-D80E-3C87-76326E256305}"/>
          </ac:spMkLst>
        </pc:spChg>
        <pc:spChg chg="add del mod">
          <ac:chgData name="Emily Crose" userId="5a1598ef78992c55" providerId="LiveId" clId="{75F37481-841B-40AD-A891-4A29A46DEAFB}" dt="2023-04-17T17:15:15.840" v="1002"/>
          <ac:spMkLst>
            <pc:docMk/>
            <pc:sldMk cId="543577936" sldId="301"/>
            <ac:spMk id="3" creationId="{9C8D87AB-82A6-389E-B548-03168208847E}"/>
          </ac:spMkLst>
        </pc:spChg>
        <pc:spChg chg="add del mod">
          <ac:chgData name="Emily Crose" userId="5a1598ef78992c55" providerId="LiveId" clId="{75F37481-841B-40AD-A891-4A29A46DEAFB}" dt="2023-04-17T14:22:18.816" v="508"/>
          <ac:spMkLst>
            <pc:docMk/>
            <pc:sldMk cId="543577936" sldId="301"/>
            <ac:spMk id="4" creationId="{02E56284-0C94-6F6B-69F0-8FC8A8364A56}"/>
          </ac:spMkLst>
        </pc:spChg>
        <pc:spChg chg="add del mod">
          <ac:chgData name="Emily Crose" userId="5a1598ef78992c55" providerId="LiveId" clId="{75F37481-841B-40AD-A891-4A29A46DEAFB}" dt="2023-04-17T17:15:07.192" v="1001"/>
          <ac:spMkLst>
            <pc:docMk/>
            <pc:sldMk cId="543577936" sldId="301"/>
            <ac:spMk id="5" creationId="{4FB1A239-A9BB-E124-5F91-BCE2F956040A}"/>
          </ac:spMkLst>
        </pc:spChg>
      </pc:sldChg>
      <pc:sldChg chg="addSp delSp modSp new mod ord setBg modClrScheme chgLayout modNotesTx">
        <pc:chgData name="Emily Crose" userId="5a1598ef78992c55" providerId="LiveId" clId="{75F37481-841B-40AD-A891-4A29A46DEAFB}" dt="2023-04-20T13:23:13.776" v="6650"/>
        <pc:sldMkLst>
          <pc:docMk/>
          <pc:sldMk cId="2572114698" sldId="302"/>
        </pc:sldMkLst>
        <pc:spChg chg="add mod ord">
          <ac:chgData name="Emily Crose" userId="5a1598ef78992c55" providerId="LiveId" clId="{75F37481-841B-40AD-A891-4A29A46DEAFB}" dt="2023-04-17T14:42:04.429" v="587" actId="26606"/>
          <ac:spMkLst>
            <pc:docMk/>
            <pc:sldMk cId="2572114698" sldId="302"/>
            <ac:spMk id="2" creationId="{92EAB30D-4E16-2D45-A6BF-9FF8002DAD8A}"/>
          </ac:spMkLst>
        </pc:spChg>
        <pc:spChg chg="add del mod">
          <ac:chgData name="Emily Crose" userId="5a1598ef78992c55" providerId="LiveId" clId="{75F37481-841B-40AD-A891-4A29A46DEAFB}" dt="2023-04-17T14:41:55.438" v="583"/>
          <ac:spMkLst>
            <pc:docMk/>
            <pc:sldMk cId="2572114698" sldId="302"/>
            <ac:spMk id="3" creationId="{16A70CF7-F9B7-BC9A-A983-E1C1B38EEE3F}"/>
          </ac:spMkLst>
        </pc:spChg>
        <pc:picChg chg="add mod ord">
          <ac:chgData name="Emily Crose" userId="5a1598ef78992c55" providerId="LiveId" clId="{75F37481-841B-40AD-A891-4A29A46DEAFB}" dt="2023-04-19T14:12:42.034" v="3291" actId="1076"/>
          <ac:picMkLst>
            <pc:docMk/>
            <pc:sldMk cId="2572114698" sldId="302"/>
            <ac:picMk id="5" creationId="{CD411802-6C10-63B2-4CCC-4C31FCB7B6BA}"/>
          </ac:picMkLst>
        </pc:picChg>
      </pc:sldChg>
      <pc:sldChg chg="addSp delSp modSp new mod ord setBg modClrScheme chgLayout">
        <pc:chgData name="Emily Crose" userId="5a1598ef78992c55" providerId="LiveId" clId="{75F37481-841B-40AD-A891-4A29A46DEAFB}" dt="2023-04-20T13:23:20.869" v="6652"/>
        <pc:sldMkLst>
          <pc:docMk/>
          <pc:sldMk cId="4071440447" sldId="303"/>
        </pc:sldMkLst>
        <pc:spChg chg="mod ord">
          <ac:chgData name="Emily Crose" userId="5a1598ef78992c55" providerId="LiveId" clId="{75F37481-841B-40AD-A891-4A29A46DEAFB}" dt="2023-04-17T17:13:52.170" v="951" actId="26606"/>
          <ac:spMkLst>
            <pc:docMk/>
            <pc:sldMk cId="4071440447" sldId="303"/>
            <ac:spMk id="2" creationId="{F0D38242-DC86-3A6E-B3B7-D1C3C0AFE94F}"/>
          </ac:spMkLst>
        </pc:spChg>
        <pc:spChg chg="add mod ord">
          <ac:chgData name="Emily Crose" userId="5a1598ef78992c55" providerId="LiveId" clId="{75F37481-841B-40AD-A891-4A29A46DEAFB}" dt="2023-04-17T17:13:52.170" v="951" actId="26606"/>
          <ac:spMkLst>
            <pc:docMk/>
            <pc:sldMk cId="4071440447" sldId="303"/>
            <ac:spMk id="3" creationId="{8FE505C2-50F6-30DB-CFB3-01D0D325516F}"/>
          </ac:spMkLst>
        </pc:spChg>
        <pc:spChg chg="add">
          <ac:chgData name="Emily Crose" userId="5a1598ef78992c55" providerId="LiveId" clId="{75F37481-841B-40AD-A891-4A29A46DEAFB}" dt="2023-04-17T17:13:52.170" v="951" actId="26606"/>
          <ac:spMkLst>
            <pc:docMk/>
            <pc:sldMk cId="4071440447" sldId="303"/>
            <ac:spMk id="14" creationId="{37D54B6C-87D0-4C03-8335-3955179D2B5B}"/>
          </ac:spMkLst>
        </pc:spChg>
        <pc:picChg chg="add mod">
          <ac:chgData name="Emily Crose" userId="5a1598ef78992c55" providerId="LiveId" clId="{75F37481-841B-40AD-A891-4A29A46DEAFB}" dt="2023-04-17T17:13:52.170" v="951" actId="26606"/>
          <ac:picMkLst>
            <pc:docMk/>
            <pc:sldMk cId="4071440447" sldId="303"/>
            <ac:picMk id="5" creationId="{E65D158D-924C-42EB-BD0B-55270F126CEB}"/>
          </ac:picMkLst>
        </pc:picChg>
        <pc:picChg chg="add del">
          <ac:chgData name="Emily Crose" userId="5a1598ef78992c55" providerId="LiveId" clId="{75F37481-841B-40AD-A891-4A29A46DEAFB}" dt="2023-04-17T17:13:52.170" v="951" actId="26606"/>
          <ac:picMkLst>
            <pc:docMk/>
            <pc:sldMk cId="4071440447" sldId="303"/>
            <ac:picMk id="9" creationId="{559DF61F-9058-49C9-8F75-DC501F983B0E}"/>
          </ac:picMkLst>
        </pc:picChg>
      </pc:sldChg>
      <pc:sldChg chg="addSp delSp modSp new mod ord setBg modClrScheme chgLayout modNotesTx">
        <pc:chgData name="Emily Crose" userId="5a1598ef78992c55" providerId="LiveId" clId="{75F37481-841B-40AD-A891-4A29A46DEAFB}" dt="2023-04-18T20:26:13.918" v="2971"/>
        <pc:sldMkLst>
          <pc:docMk/>
          <pc:sldMk cId="272553218" sldId="304"/>
        </pc:sldMkLst>
        <pc:spChg chg="del">
          <ac:chgData name="Emily Crose" userId="5a1598ef78992c55" providerId="LiveId" clId="{75F37481-841B-40AD-A891-4A29A46DEAFB}" dt="2023-04-17T17:15:46.743" v="1004" actId="700"/>
          <ac:spMkLst>
            <pc:docMk/>
            <pc:sldMk cId="272553218" sldId="304"/>
            <ac:spMk id="2" creationId="{C7EE228C-0A7E-80F1-80C7-A6DF155A41BB}"/>
          </ac:spMkLst>
        </pc:spChg>
        <pc:spChg chg="del">
          <ac:chgData name="Emily Crose" userId="5a1598ef78992c55" providerId="LiveId" clId="{75F37481-841B-40AD-A891-4A29A46DEAFB}" dt="2023-04-17T17:15:46.743" v="1004" actId="700"/>
          <ac:spMkLst>
            <pc:docMk/>
            <pc:sldMk cId="272553218" sldId="304"/>
            <ac:spMk id="3" creationId="{F634F234-8296-ECB9-CDD6-8D5D8465FE96}"/>
          </ac:spMkLst>
        </pc:spChg>
        <pc:spChg chg="add">
          <ac:chgData name="Emily Crose" userId="5a1598ef78992c55" providerId="LiveId" clId="{75F37481-841B-40AD-A891-4A29A46DEAFB}" dt="2023-04-17T17:16:10.372" v="1008" actId="26606"/>
          <ac:spMkLst>
            <pc:docMk/>
            <pc:sldMk cId="272553218" sldId="304"/>
            <ac:spMk id="10" creationId="{D64A12F0-8158-4372-9761-AD0A6ED30C2E}"/>
          </ac:spMkLst>
        </pc:spChg>
        <pc:picChg chg="add mod">
          <ac:chgData name="Emily Crose" userId="5a1598ef78992c55" providerId="LiveId" clId="{75F37481-841B-40AD-A891-4A29A46DEAFB}" dt="2023-04-17T17:16:10.372" v="1008" actId="26606"/>
          <ac:picMkLst>
            <pc:docMk/>
            <pc:sldMk cId="272553218" sldId="304"/>
            <ac:picMk id="5" creationId="{C9F2630B-6A70-6167-F37D-97831177EA64}"/>
          </ac:picMkLst>
        </pc:picChg>
      </pc:sldChg>
      <pc:sldChg chg="addSp delSp modSp new mod ord setBg modClrScheme chgLayout">
        <pc:chgData name="Emily Crose" userId="5a1598ef78992c55" providerId="LiveId" clId="{75F37481-841B-40AD-A891-4A29A46DEAFB}" dt="2023-04-18T20:20:06.326" v="2738"/>
        <pc:sldMkLst>
          <pc:docMk/>
          <pc:sldMk cId="3697047610" sldId="305"/>
        </pc:sldMkLst>
        <pc:spChg chg="mod ord">
          <ac:chgData name="Emily Crose" userId="5a1598ef78992c55" providerId="LiveId" clId="{75F37481-841B-40AD-A891-4A29A46DEAFB}" dt="2023-04-17T17:21:17.171" v="1138" actId="6549"/>
          <ac:spMkLst>
            <pc:docMk/>
            <pc:sldMk cId="3697047610" sldId="305"/>
            <ac:spMk id="2" creationId="{0F8A9B09-5002-4072-2245-008EFB3DBEA4}"/>
          </ac:spMkLst>
        </pc:spChg>
        <pc:spChg chg="del">
          <ac:chgData name="Emily Crose" userId="5a1598ef78992c55" providerId="LiveId" clId="{75F37481-841B-40AD-A891-4A29A46DEAFB}" dt="2023-04-17T17:18:27.097" v="1129"/>
          <ac:spMkLst>
            <pc:docMk/>
            <pc:sldMk cId="3697047610" sldId="305"/>
            <ac:spMk id="3" creationId="{EDF0E551-EC6C-2450-28D8-45BA4A718B52}"/>
          </ac:spMkLst>
        </pc:spChg>
        <pc:picChg chg="add mod ord">
          <ac:chgData name="Emily Crose" userId="5a1598ef78992c55" providerId="LiveId" clId="{75F37481-841B-40AD-A891-4A29A46DEAFB}" dt="2023-04-17T17:18:35.215" v="1133" actId="26606"/>
          <ac:picMkLst>
            <pc:docMk/>
            <pc:sldMk cId="3697047610" sldId="305"/>
            <ac:picMk id="5" creationId="{84671443-2680-DA6E-F177-D84F2B66BF71}"/>
          </ac:picMkLst>
        </pc:picChg>
      </pc:sldChg>
      <pc:sldChg chg="addSp modSp new mod setBg">
        <pc:chgData name="Emily Crose" userId="5a1598ef78992c55" providerId="LiveId" clId="{75F37481-841B-40AD-A891-4A29A46DEAFB}" dt="2023-04-17T17:21:33.800" v="1159" actId="26606"/>
        <pc:sldMkLst>
          <pc:docMk/>
          <pc:sldMk cId="1442831529" sldId="306"/>
        </pc:sldMkLst>
        <pc:spChg chg="mod">
          <ac:chgData name="Emily Crose" userId="5a1598ef78992c55" providerId="LiveId" clId="{75F37481-841B-40AD-A891-4A29A46DEAFB}" dt="2023-04-17T17:21:33.800" v="1159" actId="26606"/>
          <ac:spMkLst>
            <pc:docMk/>
            <pc:sldMk cId="1442831529" sldId="306"/>
            <ac:spMk id="2" creationId="{14550114-62A8-59B5-B6B1-EBE576F3AB08}"/>
          </ac:spMkLst>
        </pc:spChg>
        <pc:spChg chg="add">
          <ac:chgData name="Emily Crose" userId="5a1598ef78992c55" providerId="LiveId" clId="{75F37481-841B-40AD-A891-4A29A46DEAFB}" dt="2023-04-17T17:21:33.800" v="1159" actId="26606"/>
          <ac:spMkLst>
            <pc:docMk/>
            <pc:sldMk cId="1442831529" sldId="306"/>
            <ac:spMk id="9" creationId="{93A46EEB-10AB-4E52-AF22-A848AE9259F9}"/>
          </ac:spMkLst>
        </pc:spChg>
        <pc:picChg chg="add mod">
          <ac:chgData name="Emily Crose" userId="5a1598ef78992c55" providerId="LiveId" clId="{75F37481-841B-40AD-A891-4A29A46DEAFB}" dt="2023-04-17T17:21:33.800" v="1159" actId="26606"/>
          <ac:picMkLst>
            <pc:docMk/>
            <pc:sldMk cId="1442831529" sldId="306"/>
            <ac:picMk id="4" creationId="{CE7776E4-5CA9-56DD-7084-87A6DFE122AE}"/>
          </ac:picMkLst>
        </pc:picChg>
      </pc:sldChg>
      <pc:sldChg chg="addSp modSp new mod setBg modClrScheme chgLayout">
        <pc:chgData name="Emily Crose" userId="5a1598ef78992c55" providerId="LiveId" clId="{75F37481-841B-40AD-A891-4A29A46DEAFB}" dt="2023-04-17T17:22:43.602" v="1177" actId="26606"/>
        <pc:sldMkLst>
          <pc:docMk/>
          <pc:sldMk cId="1996113951" sldId="307"/>
        </pc:sldMkLst>
        <pc:spChg chg="add mod">
          <ac:chgData name="Emily Crose" userId="5a1598ef78992c55" providerId="LiveId" clId="{75F37481-841B-40AD-A891-4A29A46DEAFB}" dt="2023-04-17T17:22:43.602" v="1177" actId="26606"/>
          <ac:spMkLst>
            <pc:docMk/>
            <pc:sldMk cId="1996113951" sldId="307"/>
            <ac:spMk id="2" creationId="{9699BB10-D953-4E3C-098C-14C06B316910}"/>
          </ac:spMkLst>
        </pc:spChg>
        <pc:spChg chg="add mod">
          <ac:chgData name="Emily Crose" userId="5a1598ef78992c55" providerId="LiveId" clId="{75F37481-841B-40AD-A891-4A29A46DEAFB}" dt="2023-04-17T17:22:43.602" v="1177" actId="26606"/>
          <ac:spMkLst>
            <pc:docMk/>
            <pc:sldMk cId="1996113951" sldId="307"/>
            <ac:spMk id="3" creationId="{D80EA98A-E511-4EFE-C174-52517710B712}"/>
          </ac:spMkLst>
        </pc:spChg>
        <pc:picChg chg="add">
          <ac:chgData name="Emily Crose" userId="5a1598ef78992c55" providerId="LiveId" clId="{75F37481-841B-40AD-A891-4A29A46DEAFB}" dt="2023-04-17T17:22:43.602" v="1177" actId="26606"/>
          <ac:picMkLst>
            <pc:docMk/>
            <pc:sldMk cId="1996113951" sldId="307"/>
            <ac:picMk id="5" creationId="{D70D4FBC-E1A0-E8C6-7725-0B7F3F68E766}"/>
          </ac:picMkLst>
        </pc:picChg>
        <pc:picChg chg="add">
          <ac:chgData name="Emily Crose" userId="5a1598ef78992c55" providerId="LiveId" clId="{75F37481-841B-40AD-A891-4A29A46DEAFB}" dt="2023-04-17T17:22:43.602" v="1177" actId="26606"/>
          <ac:picMkLst>
            <pc:docMk/>
            <pc:sldMk cId="1996113951" sldId="307"/>
            <ac:picMk id="9" creationId="{2BFB581C-2142-4222-9A3B-905AD6C09535}"/>
          </ac:picMkLst>
        </pc:picChg>
      </pc:sldChg>
      <pc:sldChg chg="addSp delSp modSp new mod setBg modClrScheme chgLayout">
        <pc:chgData name="Emily Crose" userId="5a1598ef78992c55" providerId="LiveId" clId="{75F37481-841B-40AD-A891-4A29A46DEAFB}" dt="2023-04-18T17:26:54.078" v="1310" actId="20577"/>
        <pc:sldMkLst>
          <pc:docMk/>
          <pc:sldMk cId="2093492843" sldId="308"/>
        </pc:sldMkLst>
        <pc:spChg chg="mod ord">
          <ac:chgData name="Emily Crose" userId="5a1598ef78992c55" providerId="LiveId" clId="{75F37481-841B-40AD-A891-4A29A46DEAFB}" dt="2023-04-18T17:26:54.078" v="1310" actId="20577"/>
          <ac:spMkLst>
            <pc:docMk/>
            <pc:sldMk cId="2093492843" sldId="308"/>
            <ac:spMk id="2" creationId="{2D265B59-B1F6-5D94-3E7A-71C179108BCD}"/>
          </ac:spMkLst>
        </pc:spChg>
        <pc:spChg chg="del">
          <ac:chgData name="Emily Crose" userId="5a1598ef78992c55" providerId="LiveId" clId="{75F37481-841B-40AD-A891-4A29A46DEAFB}" dt="2023-04-18T17:26:39.625" v="1299" actId="700"/>
          <ac:spMkLst>
            <pc:docMk/>
            <pc:sldMk cId="2093492843" sldId="308"/>
            <ac:spMk id="3" creationId="{AA3D3DB4-FDE4-9FE9-DC7B-DE8130EA4720}"/>
          </ac:spMkLst>
        </pc:spChg>
        <pc:picChg chg="add">
          <ac:chgData name="Emily Crose" userId="5a1598ef78992c55" providerId="LiveId" clId="{75F37481-841B-40AD-A891-4A29A46DEAFB}" dt="2023-04-18T17:26:42.050" v="1300" actId="26606"/>
          <ac:picMkLst>
            <pc:docMk/>
            <pc:sldMk cId="2093492843" sldId="308"/>
            <ac:picMk id="4" creationId="{43E1644F-EAAE-1652-5C9E-E7DA41B603A7}"/>
          </ac:picMkLst>
        </pc:picChg>
        <pc:picChg chg="add">
          <ac:chgData name="Emily Crose" userId="5a1598ef78992c55" providerId="LiveId" clId="{75F37481-841B-40AD-A891-4A29A46DEAFB}" dt="2023-04-18T17:26:42.050" v="1300" actId="26606"/>
          <ac:picMkLst>
            <pc:docMk/>
            <pc:sldMk cId="2093492843" sldId="308"/>
            <ac:picMk id="8" creationId="{2BFB581C-2142-4222-9A3B-905AD6C09535}"/>
          </ac:picMkLst>
        </pc:picChg>
      </pc:sldChg>
      <pc:sldChg chg="modSp new mod">
        <pc:chgData name="Emily Crose" userId="5a1598ef78992c55" providerId="LiveId" clId="{75F37481-841B-40AD-A891-4A29A46DEAFB}" dt="2023-04-19T14:25:21.571" v="4270" actId="20577"/>
        <pc:sldMkLst>
          <pc:docMk/>
          <pc:sldMk cId="1182980717" sldId="309"/>
        </pc:sldMkLst>
        <pc:spChg chg="mod">
          <ac:chgData name="Emily Crose" userId="5a1598ef78992c55" providerId="LiveId" clId="{75F37481-841B-40AD-A891-4A29A46DEAFB}" dt="2023-04-19T14:25:21.571" v="4270" actId="20577"/>
          <ac:spMkLst>
            <pc:docMk/>
            <pc:sldMk cId="1182980717" sldId="309"/>
            <ac:spMk id="2" creationId="{2BA25FCA-C1A8-CADF-8FFE-DE35BF9FBDB5}"/>
          </ac:spMkLst>
        </pc:spChg>
        <pc:spChg chg="mod">
          <ac:chgData name="Emily Crose" userId="5a1598ef78992c55" providerId="LiveId" clId="{75F37481-841B-40AD-A891-4A29A46DEAFB}" dt="2023-04-18T17:27:45.603" v="1484" actId="20577"/>
          <ac:spMkLst>
            <pc:docMk/>
            <pc:sldMk cId="1182980717" sldId="309"/>
            <ac:spMk id="3" creationId="{4B196030-016C-E0B8-98BE-B8B3DF7E2966}"/>
          </ac:spMkLst>
        </pc:spChg>
      </pc:sldChg>
      <pc:sldChg chg="addSp delSp modSp new mod modClrScheme chgLayout">
        <pc:chgData name="Emily Crose" userId="5a1598ef78992c55" providerId="LiveId" clId="{75F37481-841B-40AD-A891-4A29A46DEAFB}" dt="2023-04-18T17:28:17.057" v="1490" actId="700"/>
        <pc:sldMkLst>
          <pc:docMk/>
          <pc:sldMk cId="4239411086" sldId="310"/>
        </pc:sldMkLst>
        <pc:spChg chg="del mod ord">
          <ac:chgData name="Emily Crose" userId="5a1598ef78992c55" providerId="LiveId" clId="{75F37481-841B-40AD-A891-4A29A46DEAFB}" dt="2023-04-18T17:27:55.239" v="1486" actId="700"/>
          <ac:spMkLst>
            <pc:docMk/>
            <pc:sldMk cId="4239411086" sldId="310"/>
            <ac:spMk id="2" creationId="{B5F76771-58D0-E5D2-AEDE-0FC01E075D86}"/>
          </ac:spMkLst>
        </pc:spChg>
        <pc:spChg chg="del">
          <ac:chgData name="Emily Crose" userId="5a1598ef78992c55" providerId="LiveId" clId="{75F37481-841B-40AD-A891-4A29A46DEAFB}" dt="2023-04-18T17:27:55.239" v="1486" actId="700"/>
          <ac:spMkLst>
            <pc:docMk/>
            <pc:sldMk cId="4239411086" sldId="310"/>
            <ac:spMk id="3" creationId="{1FC1117C-2908-28AE-D1A0-F6A5011181C2}"/>
          </ac:spMkLst>
        </pc:spChg>
        <pc:spChg chg="add del mod ord">
          <ac:chgData name="Emily Crose" userId="5a1598ef78992c55" providerId="LiveId" clId="{75F37481-841B-40AD-A891-4A29A46DEAFB}" dt="2023-04-18T17:28:17.057" v="1490" actId="700"/>
          <ac:spMkLst>
            <pc:docMk/>
            <pc:sldMk cId="4239411086" sldId="310"/>
            <ac:spMk id="4" creationId="{DF7B254B-858C-6AC7-425D-EBF15D85DC85}"/>
          </ac:spMkLst>
        </pc:spChg>
        <pc:picChg chg="add mod">
          <ac:chgData name="Emily Crose" userId="5a1598ef78992c55" providerId="LiveId" clId="{75F37481-841B-40AD-A891-4A29A46DEAFB}" dt="2023-04-18T17:28:08.317" v="1489" actId="962"/>
          <ac:picMkLst>
            <pc:docMk/>
            <pc:sldMk cId="4239411086" sldId="310"/>
            <ac:picMk id="6" creationId="{B979F7C3-926B-771E-780A-CC2068A311B0}"/>
          </ac:picMkLst>
        </pc:picChg>
      </pc:sldChg>
      <pc:sldChg chg="addSp delSp modSp new mod setBg">
        <pc:chgData name="Emily Crose" userId="5a1598ef78992c55" providerId="LiveId" clId="{75F37481-841B-40AD-A891-4A29A46DEAFB}" dt="2023-04-18T17:29:57.926" v="1523" actId="1076"/>
        <pc:sldMkLst>
          <pc:docMk/>
          <pc:sldMk cId="2217515158" sldId="311"/>
        </pc:sldMkLst>
        <pc:spChg chg="add del">
          <ac:chgData name="Emily Crose" userId="5a1598ef78992c55" providerId="LiveId" clId="{75F37481-841B-40AD-A891-4A29A46DEAFB}" dt="2023-04-18T17:29:08.315" v="1496" actId="26606"/>
          <ac:spMkLst>
            <pc:docMk/>
            <pc:sldMk cId="2217515158" sldId="311"/>
            <ac:spMk id="8" creationId="{5C56FD3A-4F39-4752-AC00-DB25CCA4ED73}"/>
          </ac:spMkLst>
        </pc:spChg>
        <pc:spChg chg="add del">
          <ac:chgData name="Emily Crose" userId="5a1598ef78992c55" providerId="LiveId" clId="{75F37481-841B-40AD-A891-4A29A46DEAFB}" dt="2023-04-18T17:29:08.315" v="1496" actId="26606"/>
          <ac:spMkLst>
            <pc:docMk/>
            <pc:sldMk cId="2217515158" sldId="311"/>
            <ac:spMk id="10" creationId="{772527DF-A25C-46B4-A5D9-BBE2E310ACAF}"/>
          </ac:spMkLst>
        </pc:spChg>
        <pc:spChg chg="add del">
          <ac:chgData name="Emily Crose" userId="5a1598ef78992c55" providerId="LiveId" clId="{75F37481-841B-40AD-A891-4A29A46DEAFB}" dt="2023-04-18T17:29:10.586" v="1498" actId="26606"/>
          <ac:spMkLst>
            <pc:docMk/>
            <pc:sldMk cId="2217515158" sldId="311"/>
            <ac:spMk id="12" creationId="{D64A12F0-8158-4372-9761-AD0A6ED30C2E}"/>
          </ac:spMkLst>
        </pc:spChg>
        <pc:spChg chg="add">
          <ac:chgData name="Emily Crose" userId="5a1598ef78992c55" providerId="LiveId" clId="{75F37481-841B-40AD-A891-4A29A46DEAFB}" dt="2023-04-18T17:29:29.643" v="1516" actId="26606"/>
          <ac:spMkLst>
            <pc:docMk/>
            <pc:sldMk cId="2217515158" sldId="311"/>
            <ac:spMk id="18" creationId="{5C56FD3A-4F39-4752-AC00-DB25CCA4ED73}"/>
          </ac:spMkLst>
        </pc:spChg>
        <pc:spChg chg="add del">
          <ac:chgData name="Emily Crose" userId="5a1598ef78992c55" providerId="LiveId" clId="{75F37481-841B-40AD-A891-4A29A46DEAFB}" dt="2023-04-18T17:29:20.385" v="1503" actId="26606"/>
          <ac:spMkLst>
            <pc:docMk/>
            <pc:sldMk cId="2217515158" sldId="311"/>
            <ac:spMk id="19" creationId="{5C56FD3A-4F39-4752-AC00-DB25CCA4ED73}"/>
          </ac:spMkLst>
        </pc:spChg>
        <pc:spChg chg="add">
          <ac:chgData name="Emily Crose" userId="5a1598ef78992c55" providerId="LiveId" clId="{75F37481-841B-40AD-A891-4A29A46DEAFB}" dt="2023-04-18T17:29:29.643" v="1516" actId="26606"/>
          <ac:spMkLst>
            <pc:docMk/>
            <pc:sldMk cId="2217515158" sldId="311"/>
            <ac:spMk id="20" creationId="{772527DF-A25C-46B4-A5D9-BBE2E310ACAF}"/>
          </ac:spMkLst>
        </pc:spChg>
        <pc:spChg chg="add del">
          <ac:chgData name="Emily Crose" userId="5a1598ef78992c55" providerId="LiveId" clId="{75F37481-841B-40AD-A891-4A29A46DEAFB}" dt="2023-04-18T17:29:20.385" v="1503" actId="26606"/>
          <ac:spMkLst>
            <pc:docMk/>
            <pc:sldMk cId="2217515158" sldId="311"/>
            <ac:spMk id="21" creationId="{772527DF-A25C-46B4-A5D9-BBE2E310ACAF}"/>
          </ac:spMkLst>
        </pc:spChg>
        <pc:spChg chg="add del">
          <ac:chgData name="Emily Crose" userId="5a1598ef78992c55" providerId="LiveId" clId="{75F37481-841B-40AD-A891-4A29A46DEAFB}" dt="2023-04-18T17:29:21.238" v="1505" actId="26606"/>
          <ac:spMkLst>
            <pc:docMk/>
            <pc:sldMk cId="2217515158" sldId="311"/>
            <ac:spMk id="23" creationId="{3385F975-4404-4237-86DB-4C018161DDD3}"/>
          </ac:spMkLst>
        </pc:spChg>
        <pc:spChg chg="add del">
          <ac:chgData name="Emily Crose" userId="5a1598ef78992c55" providerId="LiveId" clId="{75F37481-841B-40AD-A891-4A29A46DEAFB}" dt="2023-04-18T17:29:21.238" v="1505" actId="26606"/>
          <ac:spMkLst>
            <pc:docMk/>
            <pc:sldMk cId="2217515158" sldId="311"/>
            <ac:spMk id="24" creationId="{DCAE6285-6D7E-42D2-8A66-CDA633FB9EE8}"/>
          </ac:spMkLst>
        </pc:spChg>
        <pc:spChg chg="add del">
          <ac:chgData name="Emily Crose" userId="5a1598ef78992c55" providerId="LiveId" clId="{75F37481-841B-40AD-A891-4A29A46DEAFB}" dt="2023-04-18T17:29:23.203" v="1507" actId="26606"/>
          <ac:spMkLst>
            <pc:docMk/>
            <pc:sldMk cId="2217515158" sldId="311"/>
            <ac:spMk id="26" creationId="{E24F7045-1B8B-4422-9330-0BC8BF6065E3}"/>
          </ac:spMkLst>
        </pc:spChg>
        <pc:spChg chg="add del">
          <ac:chgData name="Emily Crose" userId="5a1598ef78992c55" providerId="LiveId" clId="{75F37481-841B-40AD-A891-4A29A46DEAFB}" dt="2023-04-18T17:29:23.203" v="1507" actId="26606"/>
          <ac:spMkLst>
            <pc:docMk/>
            <pc:sldMk cId="2217515158" sldId="311"/>
            <ac:spMk id="27" creationId="{7ED0B3BD-E968-4364-878A-47D3A6AEF099}"/>
          </ac:spMkLst>
        </pc:spChg>
        <pc:spChg chg="add del">
          <ac:chgData name="Emily Crose" userId="5a1598ef78992c55" providerId="LiveId" clId="{75F37481-841B-40AD-A891-4A29A46DEAFB}" dt="2023-04-18T17:29:23.203" v="1507" actId="26606"/>
          <ac:spMkLst>
            <pc:docMk/>
            <pc:sldMk cId="2217515158" sldId="311"/>
            <ac:spMk id="28" creationId="{C8E5BCBF-E5D0-444B-A584-4A5FF79F9D7E}"/>
          </ac:spMkLst>
        </pc:spChg>
        <pc:spChg chg="add del">
          <ac:chgData name="Emily Crose" userId="5a1598ef78992c55" providerId="LiveId" clId="{75F37481-841B-40AD-A891-4A29A46DEAFB}" dt="2023-04-18T17:29:25.315" v="1509" actId="26606"/>
          <ac:spMkLst>
            <pc:docMk/>
            <pc:sldMk cId="2217515158" sldId="311"/>
            <ac:spMk id="30" creationId="{10D000F3-92AB-4D68-9BD8-9B59F65BEF0B}"/>
          </ac:spMkLst>
        </pc:spChg>
        <pc:picChg chg="add del mod">
          <ac:chgData name="Emily Crose" userId="5a1598ef78992c55" providerId="LiveId" clId="{75F37481-841B-40AD-A891-4A29A46DEAFB}" dt="2023-04-18T17:29:41.018" v="1517" actId="478"/>
          <ac:picMkLst>
            <pc:docMk/>
            <pc:sldMk cId="2217515158" sldId="311"/>
            <ac:picMk id="3" creationId="{0B0DB5EE-B416-4706-E9C4-5242E678BF1C}"/>
          </ac:picMkLst>
        </pc:picChg>
        <pc:picChg chg="add mod">
          <ac:chgData name="Emily Crose" userId="5a1598ef78992c55" providerId="LiveId" clId="{75F37481-841B-40AD-A891-4A29A46DEAFB}" dt="2023-04-18T17:29:57.926" v="1523" actId="1076"/>
          <ac:picMkLst>
            <pc:docMk/>
            <pc:sldMk cId="2217515158" sldId="311"/>
            <ac:picMk id="5" creationId="{B8E2AB83-987B-3133-911A-917F85E3BFB0}"/>
          </ac:picMkLst>
        </pc:picChg>
        <pc:picChg chg="add del">
          <ac:chgData name="Emily Crose" userId="5a1598ef78992c55" providerId="LiveId" clId="{75F37481-841B-40AD-A891-4A29A46DEAFB}" dt="2023-04-18T17:29:29.643" v="1516" actId="26606"/>
          <ac:picMkLst>
            <pc:docMk/>
            <pc:sldMk cId="2217515158" sldId="311"/>
            <ac:picMk id="14" creationId="{0B07607B-0813-4C06-81E3-A4FB13DBA803}"/>
          </ac:picMkLst>
        </pc:picChg>
        <pc:picChg chg="add del">
          <ac:chgData name="Emily Crose" userId="5a1598ef78992c55" providerId="LiveId" clId="{75F37481-841B-40AD-A891-4A29A46DEAFB}" dt="2023-04-18T17:29:29.639" v="1515" actId="26606"/>
          <ac:picMkLst>
            <pc:docMk/>
            <pc:sldMk cId="2217515158" sldId="311"/>
            <ac:picMk id="16" creationId="{88D2FF5B-DD64-4389-8A61-76F48BB08807}"/>
          </ac:picMkLst>
        </pc:picChg>
        <pc:picChg chg="add del">
          <ac:chgData name="Emily Crose" userId="5a1598ef78992c55" providerId="LiveId" clId="{75F37481-841B-40AD-A891-4A29A46DEAFB}" dt="2023-04-18T17:29:26.293" v="1511" actId="26606"/>
          <ac:picMkLst>
            <pc:docMk/>
            <pc:sldMk cId="2217515158" sldId="311"/>
            <ac:picMk id="32" creationId="{0B07607B-0813-4C06-81E3-A4FB13DBA803}"/>
          </ac:picMkLst>
        </pc:picChg>
      </pc:sldChg>
      <pc:sldChg chg="addSp modSp new mod ord setBg modClrScheme chgLayout">
        <pc:chgData name="Emily Crose" userId="5a1598ef78992c55" providerId="LiveId" clId="{75F37481-841B-40AD-A891-4A29A46DEAFB}" dt="2023-04-18T17:53:02.275" v="1781"/>
        <pc:sldMkLst>
          <pc:docMk/>
          <pc:sldMk cId="2767300742" sldId="312"/>
        </pc:sldMkLst>
        <pc:spChg chg="add mod">
          <ac:chgData name="Emily Crose" userId="5a1598ef78992c55" providerId="LiveId" clId="{75F37481-841B-40AD-A891-4A29A46DEAFB}" dt="2023-04-18T17:30:29.936" v="1565" actId="26606"/>
          <ac:spMkLst>
            <pc:docMk/>
            <pc:sldMk cId="2767300742" sldId="312"/>
            <ac:spMk id="2" creationId="{49628D57-1596-6119-91E8-DDFFE0202D86}"/>
          </ac:spMkLst>
        </pc:spChg>
        <pc:picChg chg="add">
          <ac:chgData name="Emily Crose" userId="5a1598ef78992c55" providerId="LiveId" clId="{75F37481-841B-40AD-A891-4A29A46DEAFB}" dt="2023-04-18T17:30:29.936" v="1565" actId="26606"/>
          <ac:picMkLst>
            <pc:docMk/>
            <pc:sldMk cId="2767300742" sldId="312"/>
            <ac:picMk id="4" creationId="{BD743A52-3BBB-666F-069B-6ABF8C2375BC}"/>
          </ac:picMkLst>
        </pc:picChg>
      </pc:sldChg>
      <pc:sldChg chg="addSp delSp modSp new mod setBg">
        <pc:chgData name="Emily Crose" userId="5a1598ef78992c55" providerId="LiveId" clId="{75F37481-841B-40AD-A891-4A29A46DEAFB}" dt="2023-04-18T17:41:35.190" v="1626" actId="26606"/>
        <pc:sldMkLst>
          <pc:docMk/>
          <pc:sldMk cId="100948998" sldId="313"/>
        </pc:sldMkLst>
        <pc:spChg chg="mod ord">
          <ac:chgData name="Emily Crose" userId="5a1598ef78992c55" providerId="LiveId" clId="{75F37481-841B-40AD-A891-4A29A46DEAFB}" dt="2023-04-18T17:41:35.190" v="1626" actId="26606"/>
          <ac:spMkLst>
            <pc:docMk/>
            <pc:sldMk cId="100948998" sldId="313"/>
            <ac:spMk id="2" creationId="{5BF07631-136D-351E-8384-A92FA0EB8E90}"/>
          </ac:spMkLst>
        </pc:spChg>
        <pc:picChg chg="add mod">
          <ac:chgData name="Emily Crose" userId="5a1598ef78992c55" providerId="LiveId" clId="{75F37481-841B-40AD-A891-4A29A46DEAFB}" dt="2023-04-18T17:41:35.190" v="1626" actId="26606"/>
          <ac:picMkLst>
            <pc:docMk/>
            <pc:sldMk cId="100948998" sldId="313"/>
            <ac:picMk id="4" creationId="{43DF67F2-06B2-103E-63F1-32772F631C9C}"/>
          </ac:picMkLst>
        </pc:picChg>
        <pc:picChg chg="add del">
          <ac:chgData name="Emily Crose" userId="5a1598ef78992c55" providerId="LiveId" clId="{75F37481-841B-40AD-A891-4A29A46DEAFB}" dt="2023-04-18T17:41:35.113" v="1625" actId="26606"/>
          <ac:picMkLst>
            <pc:docMk/>
            <pc:sldMk cId="100948998" sldId="313"/>
            <ac:picMk id="9" creationId="{08187575-5CB4-477B-AA47-020C6D2A786E}"/>
          </ac:picMkLst>
        </pc:picChg>
        <pc:picChg chg="add del">
          <ac:chgData name="Emily Crose" userId="5a1598ef78992c55" providerId="LiveId" clId="{75F37481-841B-40AD-A891-4A29A46DEAFB}" dt="2023-04-18T17:41:35.113" v="1625" actId="26606"/>
          <ac:picMkLst>
            <pc:docMk/>
            <pc:sldMk cId="100948998" sldId="313"/>
            <ac:picMk id="11" creationId="{EE585F70-7C5D-424E-A182-39507AF48A0C}"/>
          </ac:picMkLst>
        </pc:picChg>
      </pc:sldChg>
      <pc:sldChg chg="addSp modSp new mod setBg setClrOvrMap">
        <pc:chgData name="Emily Crose" userId="5a1598ef78992c55" providerId="LiveId" clId="{75F37481-841B-40AD-A891-4A29A46DEAFB}" dt="2023-04-18T17:46:36.180" v="1682" actId="26606"/>
        <pc:sldMkLst>
          <pc:docMk/>
          <pc:sldMk cId="959166823" sldId="314"/>
        </pc:sldMkLst>
        <pc:spChg chg="mod">
          <ac:chgData name="Emily Crose" userId="5a1598ef78992c55" providerId="LiveId" clId="{75F37481-841B-40AD-A891-4A29A46DEAFB}" dt="2023-04-18T17:46:36.180" v="1682" actId="26606"/>
          <ac:spMkLst>
            <pc:docMk/>
            <pc:sldMk cId="959166823" sldId="314"/>
            <ac:spMk id="2" creationId="{15AFA6AE-A342-B368-2D3A-1A6DC1C7B968}"/>
          </ac:spMkLst>
        </pc:spChg>
        <pc:spChg chg="add">
          <ac:chgData name="Emily Crose" userId="5a1598ef78992c55" providerId="LiveId" clId="{75F37481-841B-40AD-A891-4A29A46DEAFB}" dt="2023-04-18T17:46:36.180" v="1682" actId="26606"/>
          <ac:spMkLst>
            <pc:docMk/>
            <pc:sldMk cId="959166823" sldId="314"/>
            <ac:spMk id="9" creationId="{8E482A67-6CD8-49D7-9F85-52ECF99152D0}"/>
          </ac:spMkLst>
        </pc:spChg>
        <pc:spChg chg="add">
          <ac:chgData name="Emily Crose" userId="5a1598ef78992c55" providerId="LiveId" clId="{75F37481-841B-40AD-A891-4A29A46DEAFB}" dt="2023-04-18T17:46:36.180" v="1682" actId="26606"/>
          <ac:spMkLst>
            <pc:docMk/>
            <pc:sldMk cId="959166823" sldId="314"/>
            <ac:spMk id="11" creationId="{418F941B-B7E9-44F2-9A2C-5D35ACF9A678}"/>
          </ac:spMkLst>
        </pc:spChg>
        <pc:picChg chg="add mod">
          <ac:chgData name="Emily Crose" userId="5a1598ef78992c55" providerId="LiveId" clId="{75F37481-841B-40AD-A891-4A29A46DEAFB}" dt="2023-04-18T17:46:36.180" v="1682" actId="26606"/>
          <ac:picMkLst>
            <pc:docMk/>
            <pc:sldMk cId="959166823" sldId="314"/>
            <ac:picMk id="4" creationId="{DC48515C-7FA6-41E1-55A8-B646887CD1D1}"/>
          </ac:picMkLst>
        </pc:picChg>
      </pc:sldChg>
      <pc:sldChg chg="addSp modSp new del mod setBg">
        <pc:chgData name="Emily Crose" userId="5a1598ef78992c55" providerId="LiveId" clId="{75F37481-841B-40AD-A891-4A29A46DEAFB}" dt="2023-04-20T10:37:41.495" v="6519" actId="47"/>
        <pc:sldMkLst>
          <pc:docMk/>
          <pc:sldMk cId="2976618642" sldId="315"/>
        </pc:sldMkLst>
        <pc:spChg chg="mod">
          <ac:chgData name="Emily Crose" userId="5a1598ef78992c55" providerId="LiveId" clId="{75F37481-841B-40AD-A891-4A29A46DEAFB}" dt="2023-04-18T17:47:03.251" v="1738" actId="26606"/>
          <ac:spMkLst>
            <pc:docMk/>
            <pc:sldMk cId="2976618642" sldId="315"/>
            <ac:spMk id="2" creationId="{DE005FA1-D930-EB8D-497B-1598FCEADEEE}"/>
          </ac:spMkLst>
        </pc:spChg>
        <pc:spChg chg="add">
          <ac:chgData name="Emily Crose" userId="5a1598ef78992c55" providerId="LiveId" clId="{75F37481-841B-40AD-A891-4A29A46DEAFB}" dt="2023-04-18T17:47:03.251" v="1738" actId="26606"/>
          <ac:spMkLst>
            <pc:docMk/>
            <pc:sldMk cId="2976618642" sldId="315"/>
            <ac:spMk id="7" creationId="{1976BAAA-75A1-48AA-B7DE-B6B8070992D3}"/>
          </ac:spMkLst>
        </pc:spChg>
        <pc:spChg chg="add">
          <ac:chgData name="Emily Crose" userId="5a1598ef78992c55" providerId="LiveId" clId="{75F37481-841B-40AD-A891-4A29A46DEAFB}" dt="2023-04-18T17:47:03.251" v="1738" actId="26606"/>
          <ac:spMkLst>
            <pc:docMk/>
            <pc:sldMk cId="2976618642" sldId="315"/>
            <ac:spMk id="9" creationId="{65A5F259-CDF7-4A15-A66C-A9939D23E346}"/>
          </ac:spMkLst>
        </pc:spChg>
      </pc:sldChg>
      <pc:sldChg chg="addSp modSp new mod ord setBg">
        <pc:chgData name="Emily Crose" userId="5a1598ef78992c55" providerId="LiveId" clId="{75F37481-841B-40AD-A891-4A29A46DEAFB}" dt="2023-04-18T17:53:08.199" v="1783"/>
        <pc:sldMkLst>
          <pc:docMk/>
          <pc:sldMk cId="203565117" sldId="316"/>
        </pc:sldMkLst>
        <pc:spChg chg="mod">
          <ac:chgData name="Emily Crose" userId="5a1598ef78992c55" providerId="LiveId" clId="{75F37481-841B-40AD-A891-4A29A46DEAFB}" dt="2023-04-18T17:47:22.307" v="1767" actId="26606"/>
          <ac:spMkLst>
            <pc:docMk/>
            <pc:sldMk cId="203565117" sldId="316"/>
            <ac:spMk id="2" creationId="{3C7E0186-4429-5E2D-BD46-3DCC528D13CB}"/>
          </ac:spMkLst>
        </pc:spChg>
        <pc:spChg chg="add">
          <ac:chgData name="Emily Crose" userId="5a1598ef78992c55" providerId="LiveId" clId="{75F37481-841B-40AD-A891-4A29A46DEAFB}" dt="2023-04-18T17:47:22.307" v="1767" actId="26606"/>
          <ac:spMkLst>
            <pc:docMk/>
            <pc:sldMk cId="203565117" sldId="316"/>
            <ac:spMk id="7" creationId="{2124007E-BA57-41B2-8C6B-5E99927F2247}"/>
          </ac:spMkLst>
        </pc:spChg>
        <pc:spChg chg="add">
          <ac:chgData name="Emily Crose" userId="5a1598ef78992c55" providerId="LiveId" clId="{75F37481-841B-40AD-A891-4A29A46DEAFB}" dt="2023-04-18T17:47:22.307" v="1767" actId="26606"/>
          <ac:spMkLst>
            <pc:docMk/>
            <pc:sldMk cId="203565117" sldId="316"/>
            <ac:spMk id="9" creationId="{255D0BF7-94F4-4437-A2B2-87BAFF86D541}"/>
          </ac:spMkLst>
        </pc:spChg>
        <pc:spChg chg="add">
          <ac:chgData name="Emily Crose" userId="5a1598ef78992c55" providerId="LiveId" clId="{75F37481-841B-40AD-A891-4A29A46DEAFB}" dt="2023-04-18T17:47:22.307" v="1767" actId="26606"/>
          <ac:spMkLst>
            <pc:docMk/>
            <pc:sldMk cId="203565117" sldId="316"/>
            <ac:spMk id="11" creationId="{DE118816-C01D-462E-B0B0-777C21EF604F}"/>
          </ac:spMkLst>
        </pc:spChg>
      </pc:sldChg>
      <pc:sldChg chg="addSp delSp modSp new mod setBg modClrScheme chgLayout">
        <pc:chgData name="Emily Crose" userId="5a1598ef78992c55" providerId="LiveId" clId="{75F37481-841B-40AD-A891-4A29A46DEAFB}" dt="2023-04-18T17:49:39.080" v="1773" actId="26606"/>
        <pc:sldMkLst>
          <pc:docMk/>
          <pc:sldMk cId="965993763" sldId="317"/>
        </pc:sldMkLst>
        <pc:spChg chg="del">
          <ac:chgData name="Emily Crose" userId="5a1598ef78992c55" providerId="LiveId" clId="{75F37481-841B-40AD-A891-4A29A46DEAFB}" dt="2023-04-18T17:49:37.415" v="1772" actId="700"/>
          <ac:spMkLst>
            <pc:docMk/>
            <pc:sldMk cId="965993763" sldId="317"/>
            <ac:spMk id="2" creationId="{66A2CC66-4D8A-C0BC-91C2-F55F1C4FE657}"/>
          </ac:spMkLst>
        </pc:spChg>
        <pc:picChg chg="add mod">
          <ac:chgData name="Emily Crose" userId="5a1598ef78992c55" providerId="LiveId" clId="{75F37481-841B-40AD-A891-4A29A46DEAFB}" dt="2023-04-18T17:49:39.080" v="1773" actId="26606"/>
          <ac:picMkLst>
            <pc:docMk/>
            <pc:sldMk cId="965993763" sldId="317"/>
            <ac:picMk id="4" creationId="{53BCBF14-8F67-2EB4-9031-961ED6CC80C0}"/>
          </ac:picMkLst>
        </pc:picChg>
      </pc:sldChg>
      <pc:sldChg chg="addSp delSp modSp new del mod setBg modClrScheme chgLayout">
        <pc:chgData name="Emily Crose" userId="5a1598ef78992c55" providerId="LiveId" clId="{75F37481-841B-40AD-A891-4A29A46DEAFB}" dt="2023-04-20T10:37:41.495" v="6519" actId="47"/>
        <pc:sldMkLst>
          <pc:docMk/>
          <pc:sldMk cId="3590096724" sldId="318"/>
        </pc:sldMkLst>
        <pc:spChg chg="del">
          <ac:chgData name="Emily Crose" userId="5a1598ef78992c55" providerId="LiveId" clId="{75F37481-841B-40AD-A891-4A29A46DEAFB}" dt="2023-04-18T17:51:00.213" v="1778" actId="700"/>
          <ac:spMkLst>
            <pc:docMk/>
            <pc:sldMk cId="3590096724" sldId="318"/>
            <ac:spMk id="2" creationId="{D14C5FC7-674C-08F8-D5A3-A3A934D485D3}"/>
          </ac:spMkLst>
        </pc:spChg>
        <pc:spChg chg="add">
          <ac:chgData name="Emily Crose" userId="5a1598ef78992c55" providerId="LiveId" clId="{75F37481-841B-40AD-A891-4A29A46DEAFB}" dt="2023-04-18T17:51:03.510" v="1779" actId="26606"/>
          <ac:spMkLst>
            <pc:docMk/>
            <pc:sldMk cId="3590096724" sldId="318"/>
            <ac:spMk id="9" creationId="{E24F7045-1B8B-4422-9330-0BC8BF6065E3}"/>
          </ac:spMkLst>
        </pc:spChg>
        <pc:spChg chg="add">
          <ac:chgData name="Emily Crose" userId="5a1598ef78992c55" providerId="LiveId" clId="{75F37481-841B-40AD-A891-4A29A46DEAFB}" dt="2023-04-18T17:51:03.510" v="1779" actId="26606"/>
          <ac:spMkLst>
            <pc:docMk/>
            <pc:sldMk cId="3590096724" sldId="318"/>
            <ac:spMk id="11" creationId="{7ED0B3BD-E968-4364-878A-47D3A6AEF099}"/>
          </ac:spMkLst>
        </pc:spChg>
        <pc:spChg chg="add">
          <ac:chgData name="Emily Crose" userId="5a1598ef78992c55" providerId="LiveId" clId="{75F37481-841B-40AD-A891-4A29A46DEAFB}" dt="2023-04-18T17:51:03.510" v="1779" actId="26606"/>
          <ac:spMkLst>
            <pc:docMk/>
            <pc:sldMk cId="3590096724" sldId="318"/>
            <ac:spMk id="13" creationId="{C8E5BCBF-E5D0-444B-A584-4A5FF79F9D7E}"/>
          </ac:spMkLst>
        </pc:spChg>
        <pc:picChg chg="add mod">
          <ac:chgData name="Emily Crose" userId="5a1598ef78992c55" providerId="LiveId" clId="{75F37481-841B-40AD-A891-4A29A46DEAFB}" dt="2023-04-18T17:51:03.510" v="1779" actId="26606"/>
          <ac:picMkLst>
            <pc:docMk/>
            <pc:sldMk cId="3590096724" sldId="318"/>
            <ac:picMk id="4" creationId="{3F2E3038-1B26-84DF-60E1-511909FD9123}"/>
          </ac:picMkLst>
        </pc:picChg>
      </pc:sldChg>
      <pc:sldChg chg="addSp delSp modSp new mod setBg">
        <pc:chgData name="Emily Crose" userId="5a1598ef78992c55" providerId="LiveId" clId="{75F37481-841B-40AD-A891-4A29A46DEAFB}" dt="2023-04-19T14:07:58.839" v="3125" actId="20577"/>
        <pc:sldMkLst>
          <pc:docMk/>
          <pc:sldMk cId="4283719570" sldId="319"/>
        </pc:sldMkLst>
        <pc:spChg chg="mod">
          <ac:chgData name="Emily Crose" userId="5a1598ef78992c55" providerId="LiveId" clId="{75F37481-841B-40AD-A891-4A29A46DEAFB}" dt="2023-04-19T14:07:58.839" v="3125" actId="20577"/>
          <ac:spMkLst>
            <pc:docMk/>
            <pc:sldMk cId="4283719570" sldId="319"/>
            <ac:spMk id="2" creationId="{5E894D71-3631-290D-E3EF-E27104B66F2C}"/>
          </ac:spMkLst>
        </pc:spChg>
        <pc:picChg chg="add mod">
          <ac:chgData name="Emily Crose" userId="5a1598ef78992c55" providerId="LiveId" clId="{75F37481-841B-40AD-A891-4A29A46DEAFB}" dt="2023-04-18T17:54:40.291" v="1849" actId="14100"/>
          <ac:picMkLst>
            <pc:docMk/>
            <pc:sldMk cId="4283719570" sldId="319"/>
            <ac:picMk id="4" creationId="{8580AD6B-50F1-044D-93EB-ADD8981ED4A8}"/>
          </ac:picMkLst>
        </pc:picChg>
        <pc:picChg chg="add del">
          <ac:chgData name="Emily Crose" userId="5a1598ef78992c55" providerId="LiveId" clId="{75F37481-841B-40AD-A891-4A29A46DEAFB}" dt="2023-04-18T17:54:35.582" v="1847" actId="26606"/>
          <ac:picMkLst>
            <pc:docMk/>
            <pc:sldMk cId="4283719570" sldId="319"/>
            <ac:picMk id="9" creationId="{9B0DB875-49E3-4B9D-8AAE-D81A127B6647}"/>
          </ac:picMkLst>
        </pc:picChg>
      </pc:sldChg>
      <pc:sldChg chg="addSp delSp modSp new mod ord setBg setClrOvrMap modNotesTx">
        <pc:chgData name="Emily Crose" userId="5a1598ef78992c55" providerId="LiveId" clId="{75F37481-841B-40AD-A891-4A29A46DEAFB}" dt="2023-04-19T14:50:38.690" v="4854" actId="20577"/>
        <pc:sldMkLst>
          <pc:docMk/>
          <pc:sldMk cId="2984867041" sldId="320"/>
        </pc:sldMkLst>
        <pc:spChg chg="mod">
          <ac:chgData name="Emily Crose" userId="5a1598ef78992c55" providerId="LiveId" clId="{75F37481-841B-40AD-A891-4A29A46DEAFB}" dt="2023-04-19T14:39:59.192" v="4456" actId="20577"/>
          <ac:spMkLst>
            <pc:docMk/>
            <pc:sldMk cId="2984867041" sldId="320"/>
            <ac:spMk id="2" creationId="{33AD9231-F38D-29B2-6B93-AF8B559AC130}"/>
          </ac:spMkLst>
        </pc:spChg>
        <pc:spChg chg="add del">
          <ac:chgData name="Emily Crose" userId="5a1598ef78992c55" providerId="LiveId" clId="{75F37481-841B-40AD-A891-4A29A46DEAFB}" dt="2023-04-18T17:55:39.949" v="1875" actId="26606"/>
          <ac:spMkLst>
            <pc:docMk/>
            <pc:sldMk cId="2984867041" sldId="320"/>
            <ac:spMk id="9" creationId="{6540ED7E-4309-4CF9-9C8D-82E304E02832}"/>
          </ac:spMkLst>
        </pc:spChg>
        <pc:spChg chg="add del">
          <ac:chgData name="Emily Crose" userId="5a1598ef78992c55" providerId="LiveId" clId="{75F37481-841B-40AD-A891-4A29A46DEAFB}" dt="2023-04-18T17:55:39.949" v="1875" actId="26606"/>
          <ac:spMkLst>
            <pc:docMk/>
            <pc:sldMk cId="2984867041" sldId="320"/>
            <ac:spMk id="11" creationId="{CA8ACC6B-EC7C-4E3C-8D08-C0A3AA40779C}"/>
          </ac:spMkLst>
        </pc:spChg>
        <pc:spChg chg="add">
          <ac:chgData name="Emily Crose" userId="5a1598ef78992c55" providerId="LiveId" clId="{75F37481-841B-40AD-A891-4A29A46DEAFB}" dt="2023-04-18T17:55:39.949" v="1875" actId="26606"/>
          <ac:spMkLst>
            <pc:docMk/>
            <pc:sldMk cId="2984867041" sldId="320"/>
            <ac:spMk id="16" creationId="{8E482A67-6CD8-49D7-9F85-52ECF99152D0}"/>
          </ac:spMkLst>
        </pc:spChg>
        <pc:spChg chg="add">
          <ac:chgData name="Emily Crose" userId="5a1598ef78992c55" providerId="LiveId" clId="{75F37481-841B-40AD-A891-4A29A46DEAFB}" dt="2023-04-18T17:55:39.949" v="1875" actId="26606"/>
          <ac:spMkLst>
            <pc:docMk/>
            <pc:sldMk cId="2984867041" sldId="320"/>
            <ac:spMk id="18" creationId="{418F941B-B7E9-44F2-9A2C-5D35ACF9A678}"/>
          </ac:spMkLst>
        </pc:spChg>
        <pc:picChg chg="add mod">
          <ac:chgData name="Emily Crose" userId="5a1598ef78992c55" providerId="LiveId" clId="{75F37481-841B-40AD-A891-4A29A46DEAFB}" dt="2023-04-18T17:55:46.046" v="1877" actId="14100"/>
          <ac:picMkLst>
            <pc:docMk/>
            <pc:sldMk cId="2984867041" sldId="320"/>
            <ac:picMk id="4" creationId="{5F1AA715-D4DB-391F-43B8-1A0C5DBF0C56}"/>
          </ac:picMkLst>
        </pc:picChg>
      </pc:sldChg>
      <pc:sldChg chg="addSp modSp new mod setBg setClrOvrMap">
        <pc:chgData name="Emily Crose" userId="5a1598ef78992c55" providerId="LiveId" clId="{75F37481-841B-40AD-A891-4A29A46DEAFB}" dt="2023-04-18T17:56:40.980" v="1917" actId="1076"/>
        <pc:sldMkLst>
          <pc:docMk/>
          <pc:sldMk cId="3139314409" sldId="321"/>
        </pc:sldMkLst>
        <pc:spChg chg="mod">
          <ac:chgData name="Emily Crose" userId="5a1598ef78992c55" providerId="LiveId" clId="{75F37481-841B-40AD-A891-4A29A46DEAFB}" dt="2023-04-18T17:56:19.999" v="1913" actId="26606"/>
          <ac:spMkLst>
            <pc:docMk/>
            <pc:sldMk cId="3139314409" sldId="321"/>
            <ac:spMk id="2" creationId="{7B33EDB5-3B27-9470-2E49-9C8E34B70185}"/>
          </ac:spMkLst>
        </pc:spChg>
        <pc:spChg chg="add">
          <ac:chgData name="Emily Crose" userId="5a1598ef78992c55" providerId="LiveId" clId="{75F37481-841B-40AD-A891-4A29A46DEAFB}" dt="2023-04-18T17:56:19.999" v="1913" actId="26606"/>
          <ac:spMkLst>
            <pc:docMk/>
            <pc:sldMk cId="3139314409" sldId="321"/>
            <ac:spMk id="9" creationId="{8E482A67-6CD8-49D7-9F85-52ECF99152D0}"/>
          </ac:spMkLst>
        </pc:spChg>
        <pc:spChg chg="add">
          <ac:chgData name="Emily Crose" userId="5a1598ef78992c55" providerId="LiveId" clId="{75F37481-841B-40AD-A891-4A29A46DEAFB}" dt="2023-04-18T17:56:19.999" v="1913" actId="26606"/>
          <ac:spMkLst>
            <pc:docMk/>
            <pc:sldMk cId="3139314409" sldId="321"/>
            <ac:spMk id="11" creationId="{418F941B-B7E9-44F2-9A2C-5D35ACF9A678}"/>
          </ac:spMkLst>
        </pc:spChg>
        <pc:picChg chg="add mod">
          <ac:chgData name="Emily Crose" userId="5a1598ef78992c55" providerId="LiveId" clId="{75F37481-841B-40AD-A891-4A29A46DEAFB}" dt="2023-04-18T17:56:40.980" v="1917" actId="1076"/>
          <ac:picMkLst>
            <pc:docMk/>
            <pc:sldMk cId="3139314409" sldId="321"/>
            <ac:picMk id="4" creationId="{1CD5175A-F363-D729-303D-0E2ECB1C212F}"/>
          </ac:picMkLst>
        </pc:picChg>
      </pc:sldChg>
      <pc:sldChg chg="addSp delSp modSp new mod setBg modClrScheme chgLayout">
        <pc:chgData name="Emily Crose" userId="5a1598ef78992c55" providerId="LiveId" clId="{75F37481-841B-40AD-A891-4A29A46DEAFB}" dt="2023-04-18T18:04:38.892" v="1972" actId="26606"/>
        <pc:sldMkLst>
          <pc:docMk/>
          <pc:sldMk cId="1065589461" sldId="322"/>
        </pc:sldMkLst>
        <pc:spChg chg="mod ord">
          <ac:chgData name="Emily Crose" userId="5a1598ef78992c55" providerId="LiveId" clId="{75F37481-841B-40AD-A891-4A29A46DEAFB}" dt="2023-04-18T18:04:38.892" v="1972" actId="26606"/>
          <ac:spMkLst>
            <pc:docMk/>
            <pc:sldMk cId="1065589461" sldId="322"/>
            <ac:spMk id="2" creationId="{A99152C2-7593-CF54-A5EE-70E00ECEE027}"/>
          </ac:spMkLst>
        </pc:spChg>
        <pc:spChg chg="add mod ord">
          <ac:chgData name="Emily Crose" userId="5a1598ef78992c55" providerId="LiveId" clId="{75F37481-841B-40AD-A891-4A29A46DEAFB}" dt="2023-04-18T18:04:38.892" v="1972" actId="26606"/>
          <ac:spMkLst>
            <pc:docMk/>
            <pc:sldMk cId="1065589461" sldId="322"/>
            <ac:spMk id="3" creationId="{6A4EF3ED-2B73-093F-2986-C07140DA20F3}"/>
          </ac:spMkLst>
        </pc:spChg>
        <pc:spChg chg="add">
          <ac:chgData name="Emily Crose" userId="5a1598ef78992c55" providerId="LiveId" clId="{75F37481-841B-40AD-A891-4A29A46DEAFB}" dt="2023-04-18T18:04:38.892" v="1972" actId="26606"/>
          <ac:spMkLst>
            <pc:docMk/>
            <pc:sldMk cId="1065589461" sldId="322"/>
            <ac:spMk id="8" creationId="{9A6C2C86-63BF-47D5-AA3F-905111A238E2}"/>
          </ac:spMkLst>
        </pc:spChg>
        <pc:picChg chg="add del">
          <ac:chgData name="Emily Crose" userId="5a1598ef78992c55" providerId="LiveId" clId="{75F37481-841B-40AD-A891-4A29A46DEAFB}" dt="2023-04-18T18:04:38.848" v="1971" actId="26606"/>
          <ac:picMkLst>
            <pc:docMk/>
            <pc:sldMk cId="1065589461" sldId="322"/>
            <ac:picMk id="5" creationId="{EBF532F4-B8F9-ECDC-C520-B49C3C502E2A}"/>
          </ac:picMkLst>
        </pc:picChg>
        <pc:cxnChg chg="add">
          <ac:chgData name="Emily Crose" userId="5a1598ef78992c55" providerId="LiveId" clId="{75F37481-841B-40AD-A891-4A29A46DEAFB}" dt="2023-04-18T18:04:38.892" v="1972" actId="26606"/>
          <ac:cxnSpMkLst>
            <pc:docMk/>
            <pc:sldMk cId="1065589461" sldId="322"/>
            <ac:cxnSpMk id="10" creationId="{425A0768-3044-4AA9-A889-D2CAA68C517A}"/>
          </ac:cxnSpMkLst>
        </pc:cxnChg>
      </pc:sldChg>
      <pc:sldChg chg="addSp modSp new mod ord setBg modNotesTx">
        <pc:chgData name="Emily Crose" userId="5a1598ef78992c55" providerId="LiveId" clId="{75F37481-841B-40AD-A891-4A29A46DEAFB}" dt="2023-04-18T20:12:51.110" v="2590"/>
        <pc:sldMkLst>
          <pc:docMk/>
          <pc:sldMk cId="3181908058" sldId="323"/>
        </pc:sldMkLst>
        <pc:spChg chg="add">
          <ac:chgData name="Emily Crose" userId="5a1598ef78992c55" providerId="LiveId" clId="{75F37481-841B-40AD-A891-4A29A46DEAFB}" dt="2023-04-18T19:37:00.892" v="1977" actId="26606"/>
          <ac:spMkLst>
            <pc:docMk/>
            <pc:sldMk cId="3181908058" sldId="323"/>
            <ac:spMk id="8" creationId="{D64A12F0-8158-4372-9761-AD0A6ED30C2E}"/>
          </ac:spMkLst>
        </pc:spChg>
        <pc:picChg chg="add mod">
          <ac:chgData name="Emily Crose" userId="5a1598ef78992c55" providerId="LiveId" clId="{75F37481-841B-40AD-A891-4A29A46DEAFB}" dt="2023-04-18T19:37:00.892" v="1977" actId="26606"/>
          <ac:picMkLst>
            <pc:docMk/>
            <pc:sldMk cId="3181908058" sldId="323"/>
            <ac:picMk id="3" creationId="{967749FB-3338-5D3D-4AB2-7E19161CD29B}"/>
          </ac:picMkLst>
        </pc:picChg>
      </pc:sldChg>
      <pc:sldChg chg="addSp modSp new mod modClrScheme chgLayout">
        <pc:chgData name="Emily Crose" userId="5a1598ef78992c55" providerId="LiveId" clId="{75F37481-841B-40AD-A891-4A29A46DEAFB}" dt="2023-04-19T15:07:23.172" v="6309" actId="20577"/>
        <pc:sldMkLst>
          <pc:docMk/>
          <pc:sldMk cId="1893047781" sldId="324"/>
        </pc:sldMkLst>
        <pc:spChg chg="add mod">
          <ac:chgData name="Emily Crose" userId="5a1598ef78992c55" providerId="LiveId" clId="{75F37481-841B-40AD-A891-4A29A46DEAFB}" dt="2023-04-18T20:10:13.449" v="2311" actId="20577"/>
          <ac:spMkLst>
            <pc:docMk/>
            <pc:sldMk cId="1893047781" sldId="324"/>
            <ac:spMk id="2" creationId="{77765AE2-1718-9DEE-EB8B-C8D6D858B1B2}"/>
          </ac:spMkLst>
        </pc:spChg>
        <pc:spChg chg="add mod">
          <ac:chgData name="Emily Crose" userId="5a1598ef78992c55" providerId="LiveId" clId="{75F37481-841B-40AD-A891-4A29A46DEAFB}" dt="2023-04-19T15:07:23.172" v="6309" actId="20577"/>
          <ac:spMkLst>
            <pc:docMk/>
            <pc:sldMk cId="1893047781" sldId="324"/>
            <ac:spMk id="3" creationId="{BF6FF0B3-467F-E5F9-0B84-E364693C3CD8}"/>
          </ac:spMkLst>
        </pc:spChg>
      </pc:sldChg>
      <pc:sldChg chg="addSp delSp modSp new mod setBg modClrScheme chgLayout">
        <pc:chgData name="Emily Crose" userId="5a1598ef78992c55" providerId="LiveId" clId="{75F37481-841B-40AD-A891-4A29A46DEAFB}" dt="2023-04-18T20:21:11.985" v="2757" actId="26606"/>
        <pc:sldMkLst>
          <pc:docMk/>
          <pc:sldMk cId="1548747384" sldId="325"/>
        </pc:sldMkLst>
        <pc:spChg chg="mod ord">
          <ac:chgData name="Emily Crose" userId="5a1598ef78992c55" providerId="LiveId" clId="{75F37481-841B-40AD-A891-4A29A46DEAFB}" dt="2023-04-18T20:21:11.985" v="2757" actId="26606"/>
          <ac:spMkLst>
            <pc:docMk/>
            <pc:sldMk cId="1548747384" sldId="325"/>
            <ac:spMk id="2" creationId="{6D86991D-1189-D333-F014-64C190A80744}"/>
          </ac:spMkLst>
        </pc:spChg>
        <pc:spChg chg="del mod ord">
          <ac:chgData name="Emily Crose" userId="5a1598ef78992c55" providerId="LiveId" clId="{75F37481-841B-40AD-A891-4A29A46DEAFB}" dt="2023-04-18T20:20:56.234" v="2750" actId="700"/>
          <ac:spMkLst>
            <pc:docMk/>
            <pc:sldMk cId="1548747384" sldId="325"/>
            <ac:spMk id="3" creationId="{11902D19-51CB-3460-1E01-E673A2BE5290}"/>
          </ac:spMkLst>
        </pc:spChg>
        <pc:spChg chg="add mod ord">
          <ac:chgData name="Emily Crose" userId="5a1598ef78992c55" providerId="LiveId" clId="{75F37481-841B-40AD-A891-4A29A46DEAFB}" dt="2023-04-18T20:21:11.985" v="2757" actId="26606"/>
          <ac:spMkLst>
            <pc:docMk/>
            <pc:sldMk cId="1548747384" sldId="325"/>
            <ac:spMk id="4" creationId="{3C3D707B-820F-D76E-ECC1-76520A4DFA07}"/>
          </ac:spMkLst>
        </pc:spChg>
        <pc:picChg chg="add">
          <ac:chgData name="Emily Crose" userId="5a1598ef78992c55" providerId="LiveId" clId="{75F37481-841B-40AD-A891-4A29A46DEAFB}" dt="2023-04-18T20:21:11.985" v="2757" actId="26606"/>
          <ac:picMkLst>
            <pc:docMk/>
            <pc:sldMk cId="1548747384" sldId="325"/>
            <ac:picMk id="6" creationId="{F67A1A16-D616-C42D-174A-DCEFE7B72BCB}"/>
          </ac:picMkLst>
        </pc:picChg>
      </pc:sldChg>
      <pc:sldChg chg="modSp new mod">
        <pc:chgData name="Emily Crose" userId="5a1598ef78992c55" providerId="LiveId" clId="{75F37481-841B-40AD-A891-4A29A46DEAFB}" dt="2023-04-19T15:07:47.767" v="6310" actId="20577"/>
        <pc:sldMkLst>
          <pc:docMk/>
          <pc:sldMk cId="2530208923" sldId="326"/>
        </pc:sldMkLst>
        <pc:spChg chg="mod">
          <ac:chgData name="Emily Crose" userId="5a1598ef78992c55" providerId="LiveId" clId="{75F37481-841B-40AD-A891-4A29A46DEAFB}" dt="2023-04-18T20:26:18.980" v="2976" actId="20577"/>
          <ac:spMkLst>
            <pc:docMk/>
            <pc:sldMk cId="2530208923" sldId="326"/>
            <ac:spMk id="2" creationId="{61070F45-D4EE-FBE4-E7B3-3459FCC52CFC}"/>
          </ac:spMkLst>
        </pc:spChg>
        <pc:spChg chg="mod">
          <ac:chgData name="Emily Crose" userId="5a1598ef78992c55" providerId="LiveId" clId="{75F37481-841B-40AD-A891-4A29A46DEAFB}" dt="2023-04-19T15:07:47.767" v="6310" actId="20577"/>
          <ac:spMkLst>
            <pc:docMk/>
            <pc:sldMk cId="2530208923" sldId="326"/>
            <ac:spMk id="3" creationId="{F905507B-779C-9F04-7D96-1B4148C88DB4}"/>
          </ac:spMkLst>
        </pc:spChg>
      </pc:sldChg>
      <pc:sldChg chg="addSp delSp modSp new mod modClrScheme chgLayout">
        <pc:chgData name="Emily Crose" userId="5a1598ef78992c55" providerId="LiveId" clId="{75F37481-841B-40AD-A891-4A29A46DEAFB}" dt="2023-04-18T20:41:58.694" v="3071" actId="20577"/>
        <pc:sldMkLst>
          <pc:docMk/>
          <pc:sldMk cId="1298378401" sldId="327"/>
        </pc:sldMkLst>
        <pc:spChg chg="mod ord">
          <ac:chgData name="Emily Crose" userId="5a1598ef78992c55" providerId="LiveId" clId="{75F37481-841B-40AD-A891-4A29A46DEAFB}" dt="2023-04-18T20:41:58.694" v="3071" actId="20577"/>
          <ac:spMkLst>
            <pc:docMk/>
            <pc:sldMk cId="1298378401" sldId="327"/>
            <ac:spMk id="2" creationId="{47236956-D458-3C7F-DF4D-2B9269281AC3}"/>
          </ac:spMkLst>
        </pc:spChg>
        <pc:spChg chg="del">
          <ac:chgData name="Emily Crose" userId="5a1598ef78992c55" providerId="LiveId" clId="{75F37481-841B-40AD-A891-4A29A46DEAFB}" dt="2023-04-18T20:25:37.604" v="2960" actId="700"/>
          <ac:spMkLst>
            <pc:docMk/>
            <pc:sldMk cId="1298378401" sldId="327"/>
            <ac:spMk id="3" creationId="{17D18244-E2DF-2085-112B-033A9802494D}"/>
          </ac:spMkLst>
        </pc:spChg>
        <pc:picChg chg="add mod">
          <ac:chgData name="Emily Crose" userId="5a1598ef78992c55" providerId="LiveId" clId="{75F37481-841B-40AD-A891-4A29A46DEAFB}" dt="2023-04-18T20:26:01.542" v="2967" actId="1076"/>
          <ac:picMkLst>
            <pc:docMk/>
            <pc:sldMk cId="1298378401" sldId="327"/>
            <ac:picMk id="5" creationId="{E8E5BF4E-3B88-AC0C-23FA-E114501A1BE1}"/>
          </ac:picMkLst>
        </pc:picChg>
      </pc:sldChg>
      <pc:sldChg chg="addSp delSp modSp new mod setBg modClrScheme chgLayout">
        <pc:chgData name="Emily Crose" userId="5a1598ef78992c55" providerId="LiveId" clId="{75F37481-841B-40AD-A891-4A29A46DEAFB}" dt="2023-04-18T20:41:37.280" v="3065" actId="26606"/>
        <pc:sldMkLst>
          <pc:docMk/>
          <pc:sldMk cId="2202859022" sldId="328"/>
        </pc:sldMkLst>
        <pc:spChg chg="add mod">
          <ac:chgData name="Emily Crose" userId="5a1598ef78992c55" providerId="LiveId" clId="{75F37481-841B-40AD-A891-4A29A46DEAFB}" dt="2023-04-18T20:41:37.280" v="3065" actId="26606"/>
          <ac:spMkLst>
            <pc:docMk/>
            <pc:sldMk cId="2202859022" sldId="328"/>
            <ac:spMk id="2" creationId="{12F1F2F6-A693-9D54-BA57-AE9AD5A95DB8}"/>
          </ac:spMkLst>
        </pc:spChg>
        <pc:spChg chg="add del mod">
          <ac:chgData name="Emily Crose" userId="5a1598ef78992c55" providerId="LiveId" clId="{75F37481-841B-40AD-A891-4A29A46DEAFB}" dt="2023-04-18T20:41:37.280" v="3065" actId="26606"/>
          <ac:spMkLst>
            <pc:docMk/>
            <pc:sldMk cId="2202859022" sldId="328"/>
            <ac:spMk id="3" creationId="{1B0FBA20-173E-918B-0F30-1692E7BC9EB0}"/>
          </ac:spMkLst>
        </pc:spChg>
        <pc:spChg chg="add del">
          <ac:chgData name="Emily Crose" userId="5a1598ef78992c55" providerId="LiveId" clId="{75F37481-841B-40AD-A891-4A29A46DEAFB}" dt="2023-04-18T20:41:37.236" v="3064" actId="26606"/>
          <ac:spMkLst>
            <pc:docMk/>
            <pc:sldMk cId="2202859022" sldId="328"/>
            <ac:spMk id="10" creationId="{1B0FBA20-173E-918B-0F30-1692E7BC9EB0}"/>
          </ac:spMkLst>
        </pc:spChg>
        <pc:spChg chg="add">
          <ac:chgData name="Emily Crose" userId="5a1598ef78992c55" providerId="LiveId" clId="{75F37481-841B-40AD-A891-4A29A46DEAFB}" dt="2023-04-18T20:41:37.280" v="3065" actId="26606"/>
          <ac:spMkLst>
            <pc:docMk/>
            <pc:sldMk cId="2202859022" sldId="328"/>
            <ac:spMk id="13" creationId="{9A6C2C86-63BF-47D5-AA3F-905111A238E2}"/>
          </ac:spMkLst>
        </pc:spChg>
        <pc:spChg chg="add">
          <ac:chgData name="Emily Crose" userId="5a1598ef78992c55" providerId="LiveId" clId="{75F37481-841B-40AD-A891-4A29A46DEAFB}" dt="2023-04-18T20:41:37.280" v="3065" actId="26606"/>
          <ac:spMkLst>
            <pc:docMk/>
            <pc:sldMk cId="2202859022" sldId="328"/>
            <ac:spMk id="15" creationId="{1B0FBA20-173E-918B-0F30-1692E7BC9EB0}"/>
          </ac:spMkLst>
        </pc:spChg>
        <pc:graphicFrameChg chg="add del">
          <ac:chgData name="Emily Crose" userId="5a1598ef78992c55" providerId="LiveId" clId="{75F37481-841B-40AD-A891-4A29A46DEAFB}" dt="2023-04-18T20:41:29.370" v="3060" actId="26606"/>
          <ac:graphicFrameMkLst>
            <pc:docMk/>
            <pc:sldMk cId="2202859022" sldId="328"/>
            <ac:graphicFrameMk id="5" creationId="{DC0CE69C-24F0-F0B8-E2C2-9CBEE5362264}"/>
          </ac:graphicFrameMkLst>
        </pc:graphicFrameChg>
        <pc:graphicFrameChg chg="add del">
          <ac:chgData name="Emily Crose" userId="5a1598ef78992c55" providerId="LiveId" clId="{75F37481-841B-40AD-A891-4A29A46DEAFB}" dt="2023-04-18T20:41:34.020" v="3062" actId="26606"/>
          <ac:graphicFrameMkLst>
            <pc:docMk/>
            <pc:sldMk cId="2202859022" sldId="328"/>
            <ac:graphicFrameMk id="8" creationId="{0CDA3DFC-4669-A8ED-5E6E-D9C4ADC1AB5A}"/>
          </ac:graphicFrameMkLst>
        </pc:graphicFrameChg>
        <pc:picChg chg="add del">
          <ac:chgData name="Emily Crose" userId="5a1598ef78992c55" providerId="LiveId" clId="{75F37481-841B-40AD-A891-4A29A46DEAFB}" dt="2023-04-18T20:41:28.542" v="3058" actId="26606"/>
          <ac:picMkLst>
            <pc:docMk/>
            <pc:sldMk cId="2202859022" sldId="328"/>
            <ac:picMk id="7" creationId="{2A3CD219-1972-0884-5A77-BFFDA59793E8}"/>
          </ac:picMkLst>
        </pc:picChg>
        <pc:picChg chg="add del">
          <ac:chgData name="Emily Crose" userId="5a1598ef78992c55" providerId="LiveId" clId="{75F37481-841B-40AD-A891-4A29A46DEAFB}" dt="2023-04-18T20:41:37.236" v="3064" actId="26606"/>
          <ac:picMkLst>
            <pc:docMk/>
            <pc:sldMk cId="2202859022" sldId="328"/>
            <ac:picMk id="9" creationId="{B536FA4E-0152-4E27-91DA-0FC22D1846BB}"/>
          </ac:picMkLst>
        </pc:picChg>
        <pc:picChg chg="add del">
          <ac:chgData name="Emily Crose" userId="5a1598ef78992c55" providerId="LiveId" clId="{75F37481-841B-40AD-A891-4A29A46DEAFB}" dt="2023-04-18T20:41:37.236" v="3064" actId="26606"/>
          <ac:picMkLst>
            <pc:docMk/>
            <pc:sldMk cId="2202859022" sldId="328"/>
            <ac:picMk id="11" creationId="{35490C4A-C8F3-183E-7042-96C2442B3CA4}"/>
          </ac:picMkLst>
        </pc:picChg>
        <pc:cxnChg chg="add">
          <ac:chgData name="Emily Crose" userId="5a1598ef78992c55" providerId="LiveId" clId="{75F37481-841B-40AD-A891-4A29A46DEAFB}" dt="2023-04-18T20:41:37.280" v="3065" actId="26606"/>
          <ac:cxnSpMkLst>
            <pc:docMk/>
            <pc:sldMk cId="2202859022" sldId="328"/>
            <ac:cxnSpMk id="14" creationId="{425A0768-3044-4AA9-A889-D2CAA68C517A}"/>
          </ac:cxnSpMkLst>
        </pc:cxnChg>
      </pc:sldChg>
      <pc:sldChg chg="addSp delSp modSp new mod setBg modClrScheme delDesignElem chgLayout">
        <pc:chgData name="Emily Crose" userId="5a1598ef78992c55" providerId="LiveId" clId="{75F37481-841B-40AD-A891-4A29A46DEAFB}" dt="2023-04-20T14:08:52.677" v="7141" actId="26606"/>
        <pc:sldMkLst>
          <pc:docMk/>
          <pc:sldMk cId="2213368395" sldId="329"/>
        </pc:sldMkLst>
        <pc:spChg chg="mod ord">
          <ac:chgData name="Emily Crose" userId="5a1598ef78992c55" providerId="LiveId" clId="{75F37481-841B-40AD-A891-4A29A46DEAFB}" dt="2023-04-20T14:08:52.677" v="7141" actId="26606"/>
          <ac:spMkLst>
            <pc:docMk/>
            <pc:sldMk cId="2213368395" sldId="329"/>
            <ac:spMk id="2" creationId="{AA4880EA-8BA7-EE87-451E-6408C2AA9E2F}"/>
          </ac:spMkLst>
        </pc:spChg>
        <pc:spChg chg="del mod">
          <ac:chgData name="Emily Crose" userId="5a1598ef78992c55" providerId="LiveId" clId="{75F37481-841B-40AD-A891-4A29A46DEAFB}" dt="2023-04-20T14:08:41.557" v="7137" actId="700"/>
          <ac:spMkLst>
            <pc:docMk/>
            <pc:sldMk cId="2213368395" sldId="329"/>
            <ac:spMk id="3" creationId="{560F0093-91A9-CE96-6CE4-F57E22C68978}"/>
          </ac:spMkLst>
        </pc:spChg>
        <pc:spChg chg="add mod ord">
          <ac:chgData name="Emily Crose" userId="5a1598ef78992c55" providerId="LiveId" clId="{75F37481-841B-40AD-A891-4A29A46DEAFB}" dt="2023-04-20T14:08:52.677" v="7141" actId="26606"/>
          <ac:spMkLst>
            <pc:docMk/>
            <pc:sldMk cId="2213368395" sldId="329"/>
            <ac:spMk id="4" creationId="{33FEB411-7B30-F0E2-8199-1DBB5CF40EB5}"/>
          </ac:spMkLst>
        </pc:spChg>
        <pc:spChg chg="add">
          <ac:chgData name="Emily Crose" userId="5a1598ef78992c55" providerId="LiveId" clId="{75F37481-841B-40AD-A891-4A29A46DEAFB}" dt="2023-04-20T14:08:52.677" v="7141" actId="26606"/>
          <ac:spMkLst>
            <pc:docMk/>
            <pc:sldMk cId="2213368395" sldId="329"/>
            <ac:spMk id="12" creationId="{608EAA06-5488-416B-B2B2-E55213011012}"/>
          </ac:spMkLst>
        </pc:spChg>
        <pc:picChg chg="add mod ord">
          <ac:chgData name="Emily Crose" userId="5a1598ef78992c55" providerId="LiveId" clId="{75F37481-841B-40AD-A891-4A29A46DEAFB}" dt="2023-04-20T14:08:52.677" v="7141" actId="26606"/>
          <ac:picMkLst>
            <pc:docMk/>
            <pc:sldMk cId="2213368395" sldId="329"/>
            <ac:picMk id="5" creationId="{D2880CF1-7F8F-6E6C-9424-3D58583655A9}"/>
          </ac:picMkLst>
        </pc:picChg>
        <pc:picChg chg="add del">
          <ac:chgData name="Emily Crose" userId="5a1598ef78992c55" providerId="LiveId" clId="{75F37481-841B-40AD-A891-4A29A46DEAFB}" dt="2023-04-20T14:08:41.557" v="7137" actId="700"/>
          <ac:picMkLst>
            <pc:docMk/>
            <pc:sldMk cId="2213368395" sldId="329"/>
            <ac:picMk id="9" creationId="{559DF61F-9058-49C9-8F75-DC501F983B0E}"/>
          </ac:picMkLst>
        </pc:picChg>
        <pc:picChg chg="add del">
          <ac:chgData name="Emily Crose" userId="5a1598ef78992c55" providerId="LiveId" clId="{75F37481-841B-40AD-A891-4A29A46DEAFB}" dt="2023-04-20T14:08:52.672" v="7140" actId="26606"/>
          <ac:picMkLst>
            <pc:docMk/>
            <pc:sldMk cId="2213368395" sldId="329"/>
            <ac:picMk id="10" creationId="{DBF7BBCC-A085-493E-83D9-01D4F8E88929}"/>
          </ac:picMkLst>
        </pc:picChg>
      </pc:sldChg>
      <pc:sldChg chg="addSp delSp modSp new mod setBg modClrScheme chgLayout modNotesTx">
        <pc:chgData name="Emily Crose" userId="5a1598ef78992c55" providerId="LiveId" clId="{75F37481-841B-40AD-A891-4A29A46DEAFB}" dt="2023-04-19T14:19:44.732" v="4265" actId="20577"/>
        <pc:sldMkLst>
          <pc:docMk/>
          <pc:sldMk cId="2570034110" sldId="330"/>
        </pc:sldMkLst>
        <pc:spChg chg="mod ord">
          <ac:chgData name="Emily Crose" userId="5a1598ef78992c55" providerId="LiveId" clId="{75F37481-841B-40AD-A891-4A29A46DEAFB}" dt="2023-04-19T14:16:22.028" v="3422" actId="26606"/>
          <ac:spMkLst>
            <pc:docMk/>
            <pc:sldMk cId="2570034110" sldId="330"/>
            <ac:spMk id="2" creationId="{11BE2C14-6662-C2B0-32BC-F22167F1A408}"/>
          </ac:spMkLst>
        </pc:spChg>
        <pc:spChg chg="del">
          <ac:chgData name="Emily Crose" userId="5a1598ef78992c55" providerId="LiveId" clId="{75F37481-841B-40AD-A891-4A29A46DEAFB}" dt="2023-04-19T14:16:17.571" v="3421" actId="700"/>
          <ac:spMkLst>
            <pc:docMk/>
            <pc:sldMk cId="2570034110" sldId="330"/>
            <ac:spMk id="3" creationId="{176928AD-6A7C-CA8E-82EF-7D5450C84A2A}"/>
          </ac:spMkLst>
        </pc:spChg>
        <pc:spChg chg="add">
          <ac:chgData name="Emily Crose" userId="5a1598ef78992c55" providerId="LiveId" clId="{75F37481-841B-40AD-A891-4A29A46DEAFB}" dt="2023-04-19T14:16:22.028" v="3422" actId="26606"/>
          <ac:spMkLst>
            <pc:docMk/>
            <pc:sldMk cId="2570034110" sldId="330"/>
            <ac:spMk id="7" creationId="{2124007E-BA57-41B2-8C6B-5E99927F2247}"/>
          </ac:spMkLst>
        </pc:spChg>
        <pc:spChg chg="add">
          <ac:chgData name="Emily Crose" userId="5a1598ef78992c55" providerId="LiveId" clId="{75F37481-841B-40AD-A891-4A29A46DEAFB}" dt="2023-04-19T14:16:22.028" v="3422" actId="26606"/>
          <ac:spMkLst>
            <pc:docMk/>
            <pc:sldMk cId="2570034110" sldId="330"/>
            <ac:spMk id="9" creationId="{255D0BF7-94F4-4437-A2B2-87BAFF86D541}"/>
          </ac:spMkLst>
        </pc:spChg>
        <pc:spChg chg="add">
          <ac:chgData name="Emily Crose" userId="5a1598ef78992c55" providerId="LiveId" clId="{75F37481-841B-40AD-A891-4A29A46DEAFB}" dt="2023-04-19T14:16:22.028" v="3422" actId="26606"/>
          <ac:spMkLst>
            <pc:docMk/>
            <pc:sldMk cId="2570034110" sldId="330"/>
            <ac:spMk id="11" creationId="{DE118816-C01D-462E-B0B0-777C21EF604F}"/>
          </ac:spMkLst>
        </pc:spChg>
      </pc:sldChg>
      <pc:sldChg chg="addSp modSp new mod setBg setClrOvrMap modNotesTx">
        <pc:chgData name="Emily Crose" userId="5a1598ef78992c55" providerId="LiveId" clId="{75F37481-841B-40AD-A891-4A29A46DEAFB}" dt="2023-04-19T14:38:48.751" v="4429" actId="20577"/>
        <pc:sldMkLst>
          <pc:docMk/>
          <pc:sldMk cId="4007388826" sldId="331"/>
        </pc:sldMkLst>
        <pc:spChg chg="mod">
          <ac:chgData name="Emily Crose" userId="5a1598ef78992c55" providerId="LiveId" clId="{75F37481-841B-40AD-A891-4A29A46DEAFB}" dt="2023-04-19T14:37:02.830" v="4288" actId="26606"/>
          <ac:spMkLst>
            <pc:docMk/>
            <pc:sldMk cId="4007388826" sldId="331"/>
            <ac:spMk id="2" creationId="{30B94DBA-D201-5034-F189-D63657901D35}"/>
          </ac:spMkLst>
        </pc:spChg>
        <pc:spChg chg="add">
          <ac:chgData name="Emily Crose" userId="5a1598ef78992c55" providerId="LiveId" clId="{75F37481-841B-40AD-A891-4A29A46DEAFB}" dt="2023-04-19T14:37:02.830" v="4288" actId="26606"/>
          <ac:spMkLst>
            <pc:docMk/>
            <pc:sldMk cId="4007388826" sldId="331"/>
            <ac:spMk id="9" creationId="{8E482A67-6CD8-49D7-9F85-52ECF99152D0}"/>
          </ac:spMkLst>
        </pc:spChg>
        <pc:spChg chg="add">
          <ac:chgData name="Emily Crose" userId="5a1598ef78992c55" providerId="LiveId" clId="{75F37481-841B-40AD-A891-4A29A46DEAFB}" dt="2023-04-19T14:37:02.830" v="4288" actId="26606"/>
          <ac:spMkLst>
            <pc:docMk/>
            <pc:sldMk cId="4007388826" sldId="331"/>
            <ac:spMk id="11" creationId="{418F941B-B7E9-44F2-9A2C-5D35ACF9A678}"/>
          </ac:spMkLst>
        </pc:spChg>
        <pc:picChg chg="add mod">
          <ac:chgData name="Emily Crose" userId="5a1598ef78992c55" providerId="LiveId" clId="{75F37481-841B-40AD-A891-4A29A46DEAFB}" dt="2023-04-19T14:37:02.830" v="4288" actId="26606"/>
          <ac:picMkLst>
            <pc:docMk/>
            <pc:sldMk cId="4007388826" sldId="331"/>
            <ac:picMk id="4" creationId="{C02385A1-B556-45B9-73D3-23A2260E3594}"/>
          </ac:picMkLst>
        </pc:picChg>
      </pc:sldChg>
      <pc:sldChg chg="addSp delSp modSp new mod setBg modClrScheme chgLayout modNotesTx">
        <pc:chgData name="Emily Crose" userId="5a1598ef78992c55" providerId="LiveId" clId="{75F37481-841B-40AD-A891-4A29A46DEAFB}" dt="2023-04-19T14:52:45.134" v="5290" actId="20577"/>
        <pc:sldMkLst>
          <pc:docMk/>
          <pc:sldMk cId="1081776422" sldId="332"/>
        </pc:sldMkLst>
        <pc:spChg chg="del mod">
          <ac:chgData name="Emily Crose" userId="5a1598ef78992c55" providerId="LiveId" clId="{75F37481-841B-40AD-A891-4A29A46DEAFB}" dt="2023-04-19T14:51:16.148" v="4859" actId="700"/>
          <ac:spMkLst>
            <pc:docMk/>
            <pc:sldMk cId="1081776422" sldId="332"/>
            <ac:spMk id="2" creationId="{6FF20A0F-0E83-B516-CEC7-6A548639B33F}"/>
          </ac:spMkLst>
        </pc:spChg>
        <pc:spChg chg="add">
          <ac:chgData name="Emily Crose" userId="5a1598ef78992c55" providerId="LiveId" clId="{75F37481-841B-40AD-A891-4A29A46DEAFB}" dt="2023-04-19T14:51:18.002" v="4860" actId="26606"/>
          <ac:spMkLst>
            <pc:docMk/>
            <pc:sldMk cId="1081776422" sldId="332"/>
            <ac:spMk id="9" creationId="{E24F7045-1B8B-4422-9330-0BC8BF6065E3}"/>
          </ac:spMkLst>
        </pc:spChg>
        <pc:spChg chg="add">
          <ac:chgData name="Emily Crose" userId="5a1598ef78992c55" providerId="LiveId" clId="{75F37481-841B-40AD-A891-4A29A46DEAFB}" dt="2023-04-19T14:51:18.002" v="4860" actId="26606"/>
          <ac:spMkLst>
            <pc:docMk/>
            <pc:sldMk cId="1081776422" sldId="332"/>
            <ac:spMk id="11" creationId="{7ED0B3BD-E968-4364-878A-47D3A6AEF099}"/>
          </ac:spMkLst>
        </pc:spChg>
        <pc:spChg chg="add">
          <ac:chgData name="Emily Crose" userId="5a1598ef78992c55" providerId="LiveId" clId="{75F37481-841B-40AD-A891-4A29A46DEAFB}" dt="2023-04-19T14:51:18.002" v="4860" actId="26606"/>
          <ac:spMkLst>
            <pc:docMk/>
            <pc:sldMk cId="1081776422" sldId="332"/>
            <ac:spMk id="13" creationId="{C8E5BCBF-E5D0-444B-A584-4A5FF79F9D7E}"/>
          </ac:spMkLst>
        </pc:spChg>
        <pc:picChg chg="add mod">
          <ac:chgData name="Emily Crose" userId="5a1598ef78992c55" providerId="LiveId" clId="{75F37481-841B-40AD-A891-4A29A46DEAFB}" dt="2023-04-19T14:51:18.002" v="4860" actId="26606"/>
          <ac:picMkLst>
            <pc:docMk/>
            <pc:sldMk cId="1081776422" sldId="332"/>
            <ac:picMk id="4" creationId="{542F2ED3-D620-5CC7-8F12-A5214DAD2241}"/>
          </ac:picMkLst>
        </pc:picChg>
      </pc:sldChg>
      <pc:sldChg chg="addSp modSp new mod setBg modNotesTx">
        <pc:chgData name="Emily Crose" userId="5a1598ef78992c55" providerId="LiveId" clId="{75F37481-841B-40AD-A891-4A29A46DEAFB}" dt="2023-04-19T14:55:28.387" v="5893" actId="20577"/>
        <pc:sldMkLst>
          <pc:docMk/>
          <pc:sldMk cId="609833675" sldId="333"/>
        </pc:sldMkLst>
        <pc:spChg chg="mod">
          <ac:chgData name="Emily Crose" userId="5a1598ef78992c55" providerId="LiveId" clId="{75F37481-841B-40AD-A891-4A29A46DEAFB}" dt="2023-04-19T14:53:18.495" v="5319" actId="20577"/>
          <ac:spMkLst>
            <pc:docMk/>
            <pc:sldMk cId="609833675" sldId="333"/>
            <ac:spMk id="2" creationId="{EC5C3168-12A6-B56C-9A88-BF29802E580C}"/>
          </ac:spMkLst>
        </pc:spChg>
        <pc:picChg chg="add">
          <ac:chgData name="Emily Crose" userId="5a1598ef78992c55" providerId="LiveId" clId="{75F37481-841B-40AD-A891-4A29A46DEAFB}" dt="2023-04-19T14:53:16.951" v="5318" actId="26606"/>
          <ac:picMkLst>
            <pc:docMk/>
            <pc:sldMk cId="609833675" sldId="333"/>
            <ac:picMk id="4" creationId="{892FA6F0-3D04-9E9A-E5DE-08EC112D7099}"/>
          </ac:picMkLst>
        </pc:picChg>
      </pc:sldChg>
      <pc:sldChg chg="addSp delSp modSp new mod setBg modClrScheme chgLayout">
        <pc:chgData name="Emily Crose" userId="5a1598ef78992c55" providerId="LiveId" clId="{75F37481-841B-40AD-A891-4A29A46DEAFB}" dt="2023-04-19T15:01:43.213" v="5980" actId="26606"/>
        <pc:sldMkLst>
          <pc:docMk/>
          <pc:sldMk cId="3916559609" sldId="334"/>
        </pc:sldMkLst>
        <pc:spChg chg="mod ord">
          <ac:chgData name="Emily Crose" userId="5a1598ef78992c55" providerId="LiveId" clId="{75F37481-841B-40AD-A891-4A29A46DEAFB}" dt="2023-04-19T15:01:43.213" v="5980" actId="26606"/>
          <ac:spMkLst>
            <pc:docMk/>
            <pc:sldMk cId="3916559609" sldId="334"/>
            <ac:spMk id="2" creationId="{93AD4469-075B-4E8A-F6D4-E07A17F00EE4}"/>
          </ac:spMkLst>
        </pc:spChg>
        <pc:spChg chg="add del mod ord">
          <ac:chgData name="Emily Crose" userId="5a1598ef78992c55" providerId="LiveId" clId="{75F37481-841B-40AD-A891-4A29A46DEAFB}" dt="2023-04-19T15:01:43.213" v="5980" actId="26606"/>
          <ac:spMkLst>
            <pc:docMk/>
            <pc:sldMk cId="3916559609" sldId="334"/>
            <ac:spMk id="3" creationId="{451692CB-8A08-3B99-7EED-99575F7A019F}"/>
          </ac:spMkLst>
        </pc:spChg>
        <pc:graphicFrameChg chg="add">
          <ac:chgData name="Emily Crose" userId="5a1598ef78992c55" providerId="LiveId" clId="{75F37481-841B-40AD-A891-4A29A46DEAFB}" dt="2023-04-19T15:01:43.213" v="5980" actId="26606"/>
          <ac:graphicFrameMkLst>
            <pc:docMk/>
            <pc:sldMk cId="3916559609" sldId="334"/>
            <ac:graphicFrameMk id="5" creationId="{91F21C7D-A58D-8492-5592-135F91B5938D}"/>
          </ac:graphicFrameMkLst>
        </pc:graphicFrameChg>
        <pc:picChg chg="add">
          <ac:chgData name="Emily Crose" userId="5a1598ef78992c55" providerId="LiveId" clId="{75F37481-841B-40AD-A891-4A29A46DEAFB}" dt="2023-04-19T15:01:43.213" v="5980" actId="26606"/>
          <ac:picMkLst>
            <pc:docMk/>
            <pc:sldMk cId="3916559609" sldId="334"/>
            <ac:picMk id="9" creationId="{A8D526D7-C782-4F65-A21F-A6B40D869B47}"/>
          </ac:picMkLst>
        </pc:picChg>
      </pc:sldChg>
      <pc:sldChg chg="addSp delSp modSp new mod setBg setClrOvrMap modNotesTx">
        <pc:chgData name="Emily Crose" userId="5a1598ef78992c55" providerId="LiveId" clId="{75F37481-841B-40AD-A891-4A29A46DEAFB}" dt="2023-04-19T15:05:06.743" v="6204" actId="20577"/>
        <pc:sldMkLst>
          <pc:docMk/>
          <pc:sldMk cId="2658092236" sldId="335"/>
        </pc:sldMkLst>
        <pc:spChg chg="mod">
          <ac:chgData name="Emily Crose" userId="5a1598ef78992c55" providerId="LiveId" clId="{75F37481-841B-40AD-A891-4A29A46DEAFB}" dt="2023-04-19T15:03:52.007" v="6027" actId="26606"/>
          <ac:spMkLst>
            <pc:docMk/>
            <pc:sldMk cId="2658092236" sldId="335"/>
            <ac:spMk id="2" creationId="{678B0583-145E-F5AC-B34F-64BCC9BBBDA8}"/>
          </ac:spMkLst>
        </pc:spChg>
        <pc:spChg chg="del">
          <ac:chgData name="Emily Crose" userId="5a1598ef78992c55" providerId="LiveId" clId="{75F37481-841B-40AD-A891-4A29A46DEAFB}" dt="2023-04-19T15:02:43.010" v="6023" actId="478"/>
          <ac:spMkLst>
            <pc:docMk/>
            <pc:sldMk cId="2658092236" sldId="335"/>
            <ac:spMk id="3" creationId="{0F99C0C3-7CB2-67B1-6F21-117691B8BA7D}"/>
          </ac:spMkLst>
        </pc:spChg>
        <pc:spChg chg="add">
          <ac:chgData name="Emily Crose" userId="5a1598ef78992c55" providerId="LiveId" clId="{75F37481-841B-40AD-A891-4A29A46DEAFB}" dt="2023-04-19T15:03:52.007" v="6027" actId="26606"/>
          <ac:spMkLst>
            <pc:docMk/>
            <pc:sldMk cId="2658092236" sldId="335"/>
            <ac:spMk id="10" creationId="{8E482A67-6CD8-49D7-9F85-52ECF99152D0}"/>
          </ac:spMkLst>
        </pc:spChg>
        <pc:spChg chg="add">
          <ac:chgData name="Emily Crose" userId="5a1598ef78992c55" providerId="LiveId" clId="{75F37481-841B-40AD-A891-4A29A46DEAFB}" dt="2023-04-19T15:03:52.007" v="6027" actId="26606"/>
          <ac:spMkLst>
            <pc:docMk/>
            <pc:sldMk cId="2658092236" sldId="335"/>
            <ac:spMk id="12" creationId="{418F941B-B7E9-44F2-9A2C-5D35ACF9A678}"/>
          </ac:spMkLst>
        </pc:spChg>
        <pc:picChg chg="add mod">
          <ac:chgData name="Emily Crose" userId="5a1598ef78992c55" providerId="LiveId" clId="{75F37481-841B-40AD-A891-4A29A46DEAFB}" dt="2023-04-19T15:03:52.007" v="6027" actId="26606"/>
          <ac:picMkLst>
            <pc:docMk/>
            <pc:sldMk cId="2658092236" sldId="335"/>
            <ac:picMk id="5" creationId="{C158BCA4-D289-D430-E83E-DABCBDF2F7FA}"/>
          </ac:picMkLst>
        </pc:picChg>
      </pc:sldChg>
      <pc:sldChg chg="addSp delSp modSp new mod setBg modClrScheme chgLayout">
        <pc:chgData name="Emily Crose" userId="5a1598ef78992c55" providerId="LiveId" clId="{75F37481-841B-40AD-A891-4A29A46DEAFB}" dt="2023-04-19T15:06:41.263" v="6304" actId="26606"/>
        <pc:sldMkLst>
          <pc:docMk/>
          <pc:sldMk cId="2806011870" sldId="336"/>
        </pc:sldMkLst>
        <pc:spChg chg="mod ord">
          <ac:chgData name="Emily Crose" userId="5a1598ef78992c55" providerId="LiveId" clId="{75F37481-841B-40AD-A891-4A29A46DEAFB}" dt="2023-04-19T15:06:41.263" v="6304" actId="26606"/>
          <ac:spMkLst>
            <pc:docMk/>
            <pc:sldMk cId="2806011870" sldId="336"/>
            <ac:spMk id="2" creationId="{3C7AB680-7AC1-A18C-9CA3-ACC3EF9AF9E5}"/>
          </ac:spMkLst>
        </pc:spChg>
        <pc:spChg chg="add mod ord">
          <ac:chgData name="Emily Crose" userId="5a1598ef78992c55" providerId="LiveId" clId="{75F37481-841B-40AD-A891-4A29A46DEAFB}" dt="2023-04-19T15:06:41.263" v="6304" actId="26606"/>
          <ac:spMkLst>
            <pc:docMk/>
            <pc:sldMk cId="2806011870" sldId="336"/>
            <ac:spMk id="3" creationId="{B0A7A152-F537-D0C2-062E-BC232F5F2916}"/>
          </ac:spMkLst>
        </pc:spChg>
        <pc:picChg chg="add del">
          <ac:chgData name="Emily Crose" userId="5a1598ef78992c55" providerId="LiveId" clId="{75F37481-841B-40AD-A891-4A29A46DEAFB}" dt="2023-04-19T15:06:41.220" v="6303" actId="26606"/>
          <ac:picMkLst>
            <pc:docMk/>
            <pc:sldMk cId="2806011870" sldId="336"/>
            <ac:picMk id="5" creationId="{587A669D-9161-822A-7059-D5C65E3622E3}"/>
          </ac:picMkLst>
        </pc:picChg>
        <pc:picChg chg="add">
          <ac:chgData name="Emily Crose" userId="5a1598ef78992c55" providerId="LiveId" clId="{75F37481-841B-40AD-A891-4A29A46DEAFB}" dt="2023-04-19T15:06:41.263" v="6304" actId="26606"/>
          <ac:picMkLst>
            <pc:docMk/>
            <pc:sldMk cId="2806011870" sldId="336"/>
            <ac:picMk id="7" creationId="{365C2A5F-54D6-559F-994D-73822D5D5CCA}"/>
          </ac:picMkLst>
        </pc:picChg>
        <pc:picChg chg="add">
          <ac:chgData name="Emily Crose" userId="5a1598ef78992c55" providerId="LiveId" clId="{75F37481-841B-40AD-A891-4A29A46DEAFB}" dt="2023-04-19T15:06:41.263" v="6304" actId="26606"/>
          <ac:picMkLst>
            <pc:docMk/>
            <pc:sldMk cId="2806011870" sldId="336"/>
            <ac:picMk id="9" creationId="{559DF61F-9058-49C9-8F75-DC501F983B0E}"/>
          </ac:picMkLst>
        </pc:picChg>
      </pc:sldChg>
      <pc:sldChg chg="addSp modSp new mod setBg modClrScheme chgLayout">
        <pc:chgData name="Emily Crose" userId="5a1598ef78992c55" providerId="LiveId" clId="{75F37481-841B-40AD-A891-4A29A46DEAFB}" dt="2023-04-19T15:08:21.118" v="6328" actId="26606"/>
        <pc:sldMkLst>
          <pc:docMk/>
          <pc:sldMk cId="3520716317" sldId="337"/>
        </pc:sldMkLst>
        <pc:spChg chg="add mod">
          <ac:chgData name="Emily Crose" userId="5a1598ef78992c55" providerId="LiveId" clId="{75F37481-841B-40AD-A891-4A29A46DEAFB}" dt="2023-04-19T15:08:21.118" v="6328" actId="26606"/>
          <ac:spMkLst>
            <pc:docMk/>
            <pc:sldMk cId="3520716317" sldId="337"/>
            <ac:spMk id="2" creationId="{825D8899-BFE3-8479-9CB2-D510611FE137}"/>
          </ac:spMkLst>
        </pc:spChg>
        <pc:picChg chg="add">
          <ac:chgData name="Emily Crose" userId="5a1598ef78992c55" providerId="LiveId" clId="{75F37481-841B-40AD-A891-4A29A46DEAFB}" dt="2023-04-19T15:08:21.118" v="6328" actId="26606"/>
          <ac:picMkLst>
            <pc:docMk/>
            <pc:sldMk cId="3520716317" sldId="337"/>
            <ac:picMk id="4" creationId="{4ABB0468-E16C-398B-3732-BE2A80BF5D62}"/>
          </ac:picMkLst>
        </pc:picChg>
        <pc:picChg chg="add">
          <ac:chgData name="Emily Crose" userId="5a1598ef78992c55" providerId="LiveId" clId="{75F37481-841B-40AD-A891-4A29A46DEAFB}" dt="2023-04-19T15:08:21.118" v="6328" actId="26606"/>
          <ac:picMkLst>
            <pc:docMk/>
            <pc:sldMk cId="3520716317" sldId="337"/>
            <ac:picMk id="8" creationId="{08187575-5CB4-477B-AA47-020C6D2A786E}"/>
          </ac:picMkLst>
        </pc:picChg>
        <pc:picChg chg="add">
          <ac:chgData name="Emily Crose" userId="5a1598ef78992c55" providerId="LiveId" clId="{75F37481-841B-40AD-A891-4A29A46DEAFB}" dt="2023-04-19T15:08:21.118" v="6328" actId="26606"/>
          <ac:picMkLst>
            <pc:docMk/>
            <pc:sldMk cId="3520716317" sldId="337"/>
            <ac:picMk id="10" creationId="{EE585F70-7C5D-424E-A182-39507AF48A0C}"/>
          </ac:picMkLst>
        </pc:picChg>
      </pc:sldChg>
      <pc:sldChg chg="delSp add setBg delDesignElem">
        <pc:chgData name="Emily Crose" userId="5a1598ef78992c55" providerId="LiveId" clId="{75F37481-841B-40AD-A891-4A29A46DEAFB}" dt="2023-04-19T15:08:40.542" v="6330"/>
        <pc:sldMkLst>
          <pc:docMk/>
          <pc:sldMk cId="2192553628" sldId="338"/>
        </pc:sldMkLst>
        <pc:picChg chg="del">
          <ac:chgData name="Emily Crose" userId="5a1598ef78992c55" providerId="LiveId" clId="{75F37481-841B-40AD-A891-4A29A46DEAFB}" dt="2023-04-19T15:08:40.542" v="6330"/>
          <ac:picMkLst>
            <pc:docMk/>
            <pc:sldMk cId="2192553628" sldId="338"/>
            <ac:picMk id="8" creationId="{08187575-5CB4-477B-AA47-020C6D2A786E}"/>
          </ac:picMkLst>
        </pc:picChg>
        <pc:picChg chg="del">
          <ac:chgData name="Emily Crose" userId="5a1598ef78992c55" providerId="LiveId" clId="{75F37481-841B-40AD-A891-4A29A46DEAFB}" dt="2023-04-19T15:08:40.542" v="6330"/>
          <ac:picMkLst>
            <pc:docMk/>
            <pc:sldMk cId="2192553628" sldId="338"/>
            <ac:picMk id="10" creationId="{EE585F70-7C5D-424E-A182-39507AF48A0C}"/>
          </ac:picMkLst>
        </pc:picChg>
      </pc:sldChg>
      <pc:sldChg chg="addSp modSp new mod setBg modClrScheme chgLayout">
        <pc:chgData name="Emily Crose" userId="5a1598ef78992c55" providerId="LiveId" clId="{75F37481-841B-40AD-A891-4A29A46DEAFB}" dt="2023-04-19T15:16:06.271" v="6516" actId="26606"/>
        <pc:sldMkLst>
          <pc:docMk/>
          <pc:sldMk cId="1552710199" sldId="339"/>
        </pc:sldMkLst>
        <pc:spChg chg="add mod">
          <ac:chgData name="Emily Crose" userId="5a1598ef78992c55" providerId="LiveId" clId="{75F37481-841B-40AD-A891-4A29A46DEAFB}" dt="2023-04-19T15:16:06.271" v="6516" actId="26606"/>
          <ac:spMkLst>
            <pc:docMk/>
            <pc:sldMk cId="1552710199" sldId="339"/>
            <ac:spMk id="2" creationId="{E2C7970B-831F-A12D-C70B-2BD076E328E3}"/>
          </ac:spMkLst>
        </pc:spChg>
        <pc:picChg chg="add">
          <ac:chgData name="Emily Crose" userId="5a1598ef78992c55" providerId="LiveId" clId="{75F37481-841B-40AD-A891-4A29A46DEAFB}" dt="2023-04-19T15:16:06.271" v="6516" actId="26606"/>
          <ac:picMkLst>
            <pc:docMk/>
            <pc:sldMk cId="1552710199" sldId="339"/>
            <ac:picMk id="4" creationId="{CC0A885F-6B5F-1B16-FF37-B888E3C5C5A0}"/>
          </ac:picMkLst>
        </pc:picChg>
      </pc:sldChg>
      <pc:sldChg chg="addSp delSp modSp new mod setBg modClrScheme chgLayout">
        <pc:chgData name="Emily Crose" userId="5a1598ef78992c55" providerId="LiveId" clId="{75F37481-841B-40AD-A891-4A29A46DEAFB}" dt="2023-04-20T14:08:10.602" v="7134" actId="26606"/>
        <pc:sldMkLst>
          <pc:docMk/>
          <pc:sldMk cId="4058856599" sldId="340"/>
        </pc:sldMkLst>
        <pc:spChg chg="del mod ord">
          <ac:chgData name="Emily Crose" userId="5a1598ef78992c55" providerId="LiveId" clId="{75F37481-841B-40AD-A891-4A29A46DEAFB}" dt="2023-04-20T13:22:41.387" v="6521" actId="700"/>
          <ac:spMkLst>
            <pc:docMk/>
            <pc:sldMk cId="4058856599" sldId="340"/>
            <ac:spMk id="2" creationId="{DB6FA214-820A-EC6B-387B-7330068FA362}"/>
          </ac:spMkLst>
        </pc:spChg>
        <pc:spChg chg="add mod ord">
          <ac:chgData name="Emily Crose" userId="5a1598ef78992c55" providerId="LiveId" clId="{75F37481-841B-40AD-A891-4A29A46DEAFB}" dt="2023-04-20T14:08:10.602" v="7134" actId="26606"/>
          <ac:spMkLst>
            <pc:docMk/>
            <pc:sldMk cId="4058856599" sldId="340"/>
            <ac:spMk id="3" creationId="{9CBD1586-A54C-2F5E-655F-1A2FDD090266}"/>
          </ac:spMkLst>
        </pc:spChg>
        <pc:spChg chg="add del mod ord">
          <ac:chgData name="Emily Crose" userId="5a1598ef78992c55" providerId="LiveId" clId="{75F37481-841B-40AD-A891-4A29A46DEAFB}" dt="2023-04-20T14:08:10.602" v="7134" actId="26606"/>
          <ac:spMkLst>
            <pc:docMk/>
            <pc:sldMk cId="4058856599" sldId="340"/>
            <ac:spMk id="4" creationId="{67F366DF-C8E9-67C3-E8D6-F75770CD7FEB}"/>
          </ac:spMkLst>
        </pc:spChg>
        <pc:graphicFrameChg chg="add">
          <ac:chgData name="Emily Crose" userId="5a1598ef78992c55" providerId="LiveId" clId="{75F37481-841B-40AD-A891-4A29A46DEAFB}" dt="2023-04-20T14:08:10.602" v="7134" actId="26606"/>
          <ac:graphicFrameMkLst>
            <pc:docMk/>
            <pc:sldMk cId="4058856599" sldId="340"/>
            <ac:graphicFrameMk id="6" creationId="{4742C1ED-2E3F-9CBF-B4FD-E2E0A6ABB2C0}"/>
          </ac:graphicFrameMkLst>
        </pc:graphicFrameChg>
        <pc:picChg chg="add">
          <ac:chgData name="Emily Crose" userId="5a1598ef78992c55" providerId="LiveId" clId="{75F37481-841B-40AD-A891-4A29A46DEAFB}" dt="2023-04-20T14:08:10.602" v="7134" actId="26606"/>
          <ac:picMkLst>
            <pc:docMk/>
            <pc:sldMk cId="4058856599" sldId="340"/>
            <ac:picMk id="10" creationId="{A8D526D7-C782-4F65-A21F-A6B40D869B47}"/>
          </ac:picMkLst>
        </pc:picChg>
      </pc:sldChg>
      <pc:sldChg chg="addSp delSp modSp new mod ord setBg chgLayout">
        <pc:chgData name="Emily Crose" userId="5a1598ef78992c55" providerId="LiveId" clId="{75F37481-841B-40AD-A891-4A29A46DEAFB}" dt="2023-04-20T14:08:20.908" v="7135" actId="26606"/>
        <pc:sldMkLst>
          <pc:docMk/>
          <pc:sldMk cId="3529374907" sldId="341"/>
        </pc:sldMkLst>
        <pc:spChg chg="del">
          <ac:chgData name="Emily Crose" userId="5a1598ef78992c55" providerId="LiveId" clId="{75F37481-841B-40AD-A891-4A29A46DEAFB}" dt="2023-04-20T13:23:33.996" v="6654" actId="700"/>
          <ac:spMkLst>
            <pc:docMk/>
            <pc:sldMk cId="3529374907" sldId="341"/>
            <ac:spMk id="2" creationId="{77EA3A37-1162-5183-C1C8-D1CEFC87D732}"/>
          </ac:spMkLst>
        </pc:spChg>
        <pc:spChg chg="del">
          <ac:chgData name="Emily Crose" userId="5a1598ef78992c55" providerId="LiveId" clId="{75F37481-841B-40AD-A891-4A29A46DEAFB}" dt="2023-04-20T13:23:33.996" v="6654" actId="700"/>
          <ac:spMkLst>
            <pc:docMk/>
            <pc:sldMk cId="3529374907" sldId="341"/>
            <ac:spMk id="3" creationId="{17FE05FC-6675-6D16-18D3-995AD07A578B}"/>
          </ac:spMkLst>
        </pc:spChg>
        <pc:spChg chg="add mod ord">
          <ac:chgData name="Emily Crose" userId="5a1598ef78992c55" providerId="LiveId" clId="{75F37481-841B-40AD-A891-4A29A46DEAFB}" dt="2023-04-20T14:08:20.908" v="7135" actId="26606"/>
          <ac:spMkLst>
            <pc:docMk/>
            <pc:sldMk cId="3529374907" sldId="341"/>
            <ac:spMk id="4" creationId="{4E76257A-7C2C-3845-BE06-06A844160DD3}"/>
          </ac:spMkLst>
        </pc:spChg>
        <pc:spChg chg="add del mod ord">
          <ac:chgData name="Emily Crose" userId="5a1598ef78992c55" providerId="LiveId" clId="{75F37481-841B-40AD-A891-4A29A46DEAFB}" dt="2023-04-20T14:08:20.908" v="7135" actId="26606"/>
          <ac:spMkLst>
            <pc:docMk/>
            <pc:sldMk cId="3529374907" sldId="341"/>
            <ac:spMk id="5" creationId="{3D177B86-CE28-5A9C-59D7-022031A0752F}"/>
          </ac:spMkLst>
        </pc:spChg>
        <pc:graphicFrameChg chg="add">
          <ac:chgData name="Emily Crose" userId="5a1598ef78992c55" providerId="LiveId" clId="{75F37481-841B-40AD-A891-4A29A46DEAFB}" dt="2023-04-20T14:08:20.908" v="7135" actId="26606"/>
          <ac:graphicFrameMkLst>
            <pc:docMk/>
            <pc:sldMk cId="3529374907" sldId="341"/>
            <ac:graphicFrameMk id="7" creationId="{09AEB0C9-9C9F-8C5C-E976-35900154FFBD}"/>
          </ac:graphicFrameMkLst>
        </pc:graphicFrameChg>
      </pc:sldChg>
    </pc:docChg>
  </pc:docChgLst>
  <pc:docChgLst>
    <pc:chgData name="Emily Crose" userId="5a1598ef78992c55" providerId="LiveId" clId="{FFE10729-34CB-4213-AEC7-4192D394359E}"/>
    <pc:docChg chg="delSld modSld">
      <pc:chgData name="Emily Crose" userId="5a1598ef78992c55" providerId="LiveId" clId="{FFE10729-34CB-4213-AEC7-4192D394359E}" dt="2023-04-12T21:25:44.057" v="2" actId="20577"/>
      <pc:docMkLst>
        <pc:docMk/>
      </pc:docMkLst>
      <pc:sldChg chg="modSp mod">
        <pc:chgData name="Emily Crose" userId="5a1598ef78992c55" providerId="LiveId" clId="{FFE10729-34CB-4213-AEC7-4192D394359E}" dt="2023-04-12T21:25:44.057" v="2" actId="20577"/>
        <pc:sldMkLst>
          <pc:docMk/>
          <pc:sldMk cId="1938681844" sldId="256"/>
        </pc:sldMkLst>
        <pc:spChg chg="mod">
          <ac:chgData name="Emily Crose" userId="5a1598ef78992c55" providerId="LiveId" clId="{FFE10729-34CB-4213-AEC7-4192D394359E}" dt="2023-04-12T21:25:44.057" v="2" actId="20577"/>
          <ac:spMkLst>
            <pc:docMk/>
            <pc:sldMk cId="1938681844" sldId="256"/>
            <ac:spMk id="3" creationId="{AF3ACA5B-2163-AEC4-7BB9-C0423A72604D}"/>
          </ac:spMkLst>
        </pc:spChg>
      </pc:sldChg>
      <pc:sldChg chg="del">
        <pc:chgData name="Emily Crose" userId="5a1598ef78992c55" providerId="LiveId" clId="{FFE10729-34CB-4213-AEC7-4192D394359E}" dt="2023-04-12T21:25:34.512" v="0" actId="47"/>
        <pc:sldMkLst>
          <pc:docMk/>
          <pc:sldMk cId="1617985472" sldId="258"/>
        </pc:sldMkLst>
      </pc:sldChg>
      <pc:sldChg chg="del">
        <pc:chgData name="Emily Crose" userId="5a1598ef78992c55" providerId="LiveId" clId="{FFE10729-34CB-4213-AEC7-4192D394359E}" dt="2023-04-12T21:25:34.512" v="0" actId="47"/>
        <pc:sldMkLst>
          <pc:docMk/>
          <pc:sldMk cId="3097047458" sldId="265"/>
        </pc:sldMkLst>
      </pc:sldChg>
      <pc:sldChg chg="del">
        <pc:chgData name="Emily Crose" userId="5a1598ef78992c55" providerId="LiveId" clId="{FFE10729-34CB-4213-AEC7-4192D394359E}" dt="2023-04-12T21:25:34.512" v="0" actId="47"/>
        <pc:sldMkLst>
          <pc:docMk/>
          <pc:sldMk cId="2973934259" sldId="266"/>
        </pc:sldMkLst>
      </pc:sldChg>
      <pc:sldChg chg="del">
        <pc:chgData name="Emily Crose" userId="5a1598ef78992c55" providerId="LiveId" clId="{FFE10729-34CB-4213-AEC7-4192D394359E}" dt="2023-04-12T21:25:34.512" v="0" actId="47"/>
        <pc:sldMkLst>
          <pc:docMk/>
          <pc:sldMk cId="1523269679" sldId="267"/>
        </pc:sldMkLst>
      </pc:sldChg>
      <pc:sldChg chg="del">
        <pc:chgData name="Emily Crose" userId="5a1598ef78992c55" providerId="LiveId" clId="{FFE10729-34CB-4213-AEC7-4192D394359E}" dt="2023-04-12T21:25:34.512" v="0" actId="47"/>
        <pc:sldMkLst>
          <pc:docMk/>
          <pc:sldMk cId="2180029723" sldId="268"/>
        </pc:sldMkLst>
      </pc:sldChg>
      <pc:sldChg chg="del">
        <pc:chgData name="Emily Crose" userId="5a1598ef78992c55" providerId="LiveId" clId="{FFE10729-34CB-4213-AEC7-4192D394359E}" dt="2023-04-12T21:25:34.512" v="0" actId="47"/>
        <pc:sldMkLst>
          <pc:docMk/>
          <pc:sldMk cId="2134838018" sldId="269"/>
        </pc:sldMkLst>
      </pc:sldChg>
      <pc:sldChg chg="del">
        <pc:chgData name="Emily Crose" userId="5a1598ef78992c55" providerId="LiveId" clId="{FFE10729-34CB-4213-AEC7-4192D394359E}" dt="2023-04-12T21:25:34.512" v="0" actId="47"/>
        <pc:sldMkLst>
          <pc:docMk/>
          <pc:sldMk cId="574519622" sldId="270"/>
        </pc:sldMkLst>
      </pc:sldChg>
      <pc:sldChg chg="del">
        <pc:chgData name="Emily Crose" userId="5a1598ef78992c55" providerId="LiveId" clId="{FFE10729-34CB-4213-AEC7-4192D394359E}" dt="2023-04-12T21:25:34.512" v="0" actId="47"/>
        <pc:sldMkLst>
          <pc:docMk/>
          <pc:sldMk cId="2542235107" sldId="271"/>
        </pc:sldMkLst>
      </pc:sldChg>
      <pc:sldChg chg="del">
        <pc:chgData name="Emily Crose" userId="5a1598ef78992c55" providerId="LiveId" clId="{FFE10729-34CB-4213-AEC7-4192D394359E}" dt="2023-04-12T21:25:34.512" v="0" actId="47"/>
        <pc:sldMkLst>
          <pc:docMk/>
          <pc:sldMk cId="2670941506" sldId="272"/>
        </pc:sldMkLst>
      </pc:sldChg>
      <pc:sldChg chg="del">
        <pc:chgData name="Emily Crose" userId="5a1598ef78992c55" providerId="LiveId" clId="{FFE10729-34CB-4213-AEC7-4192D394359E}" dt="2023-04-12T21:25:34.512" v="0" actId="47"/>
        <pc:sldMkLst>
          <pc:docMk/>
          <pc:sldMk cId="2158119916" sldId="277"/>
        </pc:sldMkLst>
      </pc:sldChg>
      <pc:sldChg chg="del">
        <pc:chgData name="Emily Crose" userId="5a1598ef78992c55" providerId="LiveId" clId="{FFE10729-34CB-4213-AEC7-4192D394359E}" dt="2023-04-12T21:25:34.512" v="0" actId="47"/>
        <pc:sldMkLst>
          <pc:docMk/>
          <pc:sldMk cId="2935181501" sldId="279"/>
        </pc:sldMkLst>
      </pc:sldChg>
      <pc:sldChg chg="del">
        <pc:chgData name="Emily Crose" userId="5a1598ef78992c55" providerId="LiveId" clId="{FFE10729-34CB-4213-AEC7-4192D394359E}" dt="2023-04-12T21:25:34.512" v="0" actId="47"/>
        <pc:sldMkLst>
          <pc:docMk/>
          <pc:sldMk cId="3076984293" sldId="280"/>
        </pc:sldMkLst>
      </pc:sldChg>
      <pc:sldChg chg="del">
        <pc:chgData name="Emily Crose" userId="5a1598ef78992c55" providerId="LiveId" clId="{FFE10729-34CB-4213-AEC7-4192D394359E}" dt="2023-04-12T21:25:34.512" v="0" actId="47"/>
        <pc:sldMkLst>
          <pc:docMk/>
          <pc:sldMk cId="3028504148" sldId="281"/>
        </pc:sldMkLst>
      </pc:sldChg>
      <pc:sldChg chg="del">
        <pc:chgData name="Emily Crose" userId="5a1598ef78992c55" providerId="LiveId" clId="{FFE10729-34CB-4213-AEC7-4192D394359E}" dt="2023-04-12T21:25:34.512" v="0" actId="47"/>
        <pc:sldMkLst>
          <pc:docMk/>
          <pc:sldMk cId="1081849737" sldId="282"/>
        </pc:sldMkLst>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del">
        <pc:chgData name="Emily Crose" userId="5a1598ef78992c55" providerId="LiveId" clId="{FFE10729-34CB-4213-AEC7-4192D394359E}" dt="2023-04-12T21:25:34.512" v="0" actId="47"/>
        <pc:sldMkLst>
          <pc:docMk/>
          <pc:sldMk cId="2004189387" sldId="286"/>
        </pc:sldMkLst>
      </pc:sldChg>
      <pc:sldChg chg="del">
        <pc:chgData name="Emily Crose" userId="5a1598ef78992c55" providerId="LiveId" clId="{FFE10729-34CB-4213-AEC7-4192D394359E}" dt="2023-04-12T21:25:34.512" v="0" actId="47"/>
        <pc:sldMkLst>
          <pc:docMk/>
          <pc:sldMk cId="2221949335" sldId="287"/>
        </pc:sldMkLst>
      </pc:sldChg>
    </pc:docChg>
  </pc:docChgLst>
  <pc:docChgLst>
    <pc:chgData name="Emily Crose" userId="5a1598ef78992c55" providerId="LiveId" clId="{29BBB587-8B32-4B32-AD07-CBF5561919AD}"/>
    <pc:docChg chg="undo custSel addSld modSld">
      <pc:chgData name="Emily Crose" userId="5a1598ef78992c55" providerId="LiveId" clId="{29BBB587-8B32-4B32-AD07-CBF5561919AD}" dt="2023-06-05T01:06:46.480" v="36"/>
      <pc:docMkLst>
        <pc:docMk/>
      </pc:docMkLst>
      <pc:sldChg chg="modSp mod">
        <pc:chgData name="Emily Crose" userId="5a1598ef78992c55" providerId="LiveId" clId="{29BBB587-8B32-4B32-AD07-CBF5561919AD}" dt="2023-06-05T00:56:03.698" v="1" actId="20577"/>
        <pc:sldMkLst>
          <pc:docMk/>
          <pc:sldMk cId="1671539891" sldId="299"/>
        </pc:sldMkLst>
        <pc:spChg chg="mod">
          <ac:chgData name="Emily Crose" userId="5a1598ef78992c55" providerId="LiveId" clId="{29BBB587-8B32-4B32-AD07-CBF5561919AD}" dt="2023-06-05T00:56:03.698" v="1" actId="20577"/>
          <ac:spMkLst>
            <pc:docMk/>
            <pc:sldMk cId="1671539891" sldId="299"/>
            <ac:spMk id="3" creationId="{D7AE6683-AEEF-921F-EA2D-6BBA91346062}"/>
          </ac:spMkLst>
        </pc:spChg>
      </pc:sldChg>
      <pc:sldChg chg="add setBg">
        <pc:chgData name="Emily Crose" userId="5a1598ef78992c55" providerId="LiveId" clId="{29BBB587-8B32-4B32-AD07-CBF5561919AD}" dt="2023-06-05T01:05:57.790" v="2"/>
        <pc:sldMkLst>
          <pc:docMk/>
          <pc:sldMk cId="1825534726" sldId="363"/>
        </pc:sldMkLst>
      </pc:sldChg>
      <pc:sldChg chg="addSp modSp mod setBg">
        <pc:chgData name="Emily Crose" userId="5a1598ef78992c55" providerId="LiveId" clId="{29BBB587-8B32-4B32-AD07-CBF5561919AD}" dt="2023-06-05T00:42:40.148" v="0" actId="26606"/>
        <pc:sldMkLst>
          <pc:docMk/>
          <pc:sldMk cId="2203053426" sldId="400"/>
        </pc:sldMkLst>
        <pc:spChg chg="mod">
          <ac:chgData name="Emily Crose" userId="5a1598ef78992c55" providerId="LiveId" clId="{29BBB587-8B32-4B32-AD07-CBF5561919AD}" dt="2023-06-05T00:42:40.148" v="0" actId="26606"/>
          <ac:spMkLst>
            <pc:docMk/>
            <pc:sldMk cId="2203053426" sldId="400"/>
            <ac:spMk id="2" creationId="{9BEB25D8-D8E1-CF6F-3FC1-48875F4D20C3}"/>
          </ac:spMkLst>
        </pc:spChg>
        <pc:picChg chg="add">
          <ac:chgData name="Emily Crose" userId="5a1598ef78992c55" providerId="LiveId" clId="{29BBB587-8B32-4B32-AD07-CBF5561919AD}" dt="2023-06-05T00:42:40.148" v="0" actId="26606"/>
          <ac:picMkLst>
            <pc:docMk/>
            <pc:sldMk cId="2203053426" sldId="400"/>
            <ac:picMk id="4" creationId="{D9CB1161-7AD4-EF05-CF4F-2F075CFDBA28}"/>
          </ac:picMkLst>
        </pc:picChg>
        <pc:picChg chg="add">
          <ac:chgData name="Emily Crose" userId="5a1598ef78992c55" providerId="LiveId" clId="{29BBB587-8B32-4B32-AD07-CBF5561919AD}" dt="2023-06-05T00:42:40.148" v="0" actId="26606"/>
          <ac:picMkLst>
            <pc:docMk/>
            <pc:sldMk cId="2203053426" sldId="400"/>
            <ac:picMk id="8" creationId="{08187575-5CB4-477B-AA47-020C6D2A786E}"/>
          </ac:picMkLst>
        </pc:picChg>
        <pc:picChg chg="add">
          <ac:chgData name="Emily Crose" userId="5a1598ef78992c55" providerId="LiveId" clId="{29BBB587-8B32-4B32-AD07-CBF5561919AD}" dt="2023-06-05T00:42:40.148" v="0" actId="26606"/>
          <ac:picMkLst>
            <pc:docMk/>
            <pc:sldMk cId="2203053426" sldId="400"/>
            <ac:picMk id="10" creationId="{EE585F70-7C5D-424E-A182-39507AF48A0C}"/>
          </ac:picMkLst>
        </pc:picChg>
      </pc:sldChg>
      <pc:sldChg chg="addSp delSp modSp new mod setBg modClrScheme addAnim delAnim chgLayout">
        <pc:chgData name="Emily Crose" userId="5a1598ef78992c55" providerId="LiveId" clId="{29BBB587-8B32-4B32-AD07-CBF5561919AD}" dt="2023-06-05T01:06:46.480" v="36"/>
        <pc:sldMkLst>
          <pc:docMk/>
          <pc:sldMk cId="3480138952" sldId="405"/>
        </pc:sldMkLst>
        <pc:spChg chg="mod ord">
          <ac:chgData name="Emily Crose" userId="5a1598ef78992c55" providerId="LiveId" clId="{29BBB587-8B32-4B32-AD07-CBF5561919AD}" dt="2023-06-05T01:06:46.480" v="35" actId="26606"/>
          <ac:spMkLst>
            <pc:docMk/>
            <pc:sldMk cId="3480138952" sldId="405"/>
            <ac:spMk id="2" creationId="{CD7D1B67-C624-5FA4-2F38-FA175792A436}"/>
          </ac:spMkLst>
        </pc:spChg>
        <pc:spChg chg="del">
          <ac:chgData name="Emily Crose" userId="5a1598ef78992c55" providerId="LiveId" clId="{29BBB587-8B32-4B32-AD07-CBF5561919AD}" dt="2023-06-05T01:06:36.501" v="28" actId="700"/>
          <ac:spMkLst>
            <pc:docMk/>
            <pc:sldMk cId="3480138952" sldId="405"/>
            <ac:spMk id="3" creationId="{C33E60BA-5046-F9D4-D9DA-FFCDBB5177D0}"/>
          </ac:spMkLst>
        </pc:spChg>
        <pc:picChg chg="add del">
          <ac:chgData name="Emily Crose" userId="5a1598ef78992c55" providerId="LiveId" clId="{29BBB587-8B32-4B32-AD07-CBF5561919AD}" dt="2023-06-05T01:06:43.957" v="31" actId="26606"/>
          <ac:picMkLst>
            <pc:docMk/>
            <pc:sldMk cId="3480138952" sldId="405"/>
            <ac:picMk id="4" creationId="{2C74DDC5-8425-EE63-9ECC-C6552F08C62D}"/>
          </ac:picMkLst>
        </pc:picChg>
        <pc:picChg chg="add del">
          <ac:chgData name="Emily Crose" userId="5a1598ef78992c55" providerId="LiveId" clId="{29BBB587-8B32-4B32-AD07-CBF5561919AD}" dt="2023-06-05T01:06:46.370" v="34" actId="26606"/>
          <ac:picMkLst>
            <pc:docMk/>
            <pc:sldMk cId="3480138952" sldId="405"/>
            <ac:picMk id="6" creationId="{B4155C40-0F81-BE84-E776-E6BE33014C7F}"/>
          </ac:picMkLst>
        </pc:picChg>
        <pc:picChg chg="add del">
          <ac:chgData name="Emily Crose" userId="5a1598ef78992c55" providerId="LiveId" clId="{29BBB587-8B32-4B32-AD07-CBF5561919AD}" dt="2023-06-05T01:06:46.370" v="34" actId="26606"/>
          <ac:picMkLst>
            <pc:docMk/>
            <pc:sldMk cId="3480138952" sldId="405"/>
            <ac:picMk id="8" creationId="{08187575-5CB4-477B-AA47-020C6D2A786E}"/>
          </ac:picMkLst>
        </pc:picChg>
        <pc:picChg chg="add del">
          <ac:chgData name="Emily Crose" userId="5a1598ef78992c55" providerId="LiveId" clId="{29BBB587-8B32-4B32-AD07-CBF5561919AD}" dt="2023-06-05T01:06:46.370" v="34" actId="26606"/>
          <ac:picMkLst>
            <pc:docMk/>
            <pc:sldMk cId="3480138952" sldId="405"/>
            <ac:picMk id="10" creationId="{EE585F70-7C5D-424E-A182-39507AF48A0C}"/>
          </ac:picMkLst>
        </pc:picChg>
        <pc:picChg chg="add">
          <ac:chgData name="Emily Crose" userId="5a1598ef78992c55" providerId="LiveId" clId="{29BBB587-8B32-4B32-AD07-CBF5561919AD}" dt="2023-06-05T01:06:46.480" v="35" actId="26606"/>
          <ac:picMkLst>
            <pc:docMk/>
            <pc:sldMk cId="3480138952" sldId="405"/>
            <ac:picMk id="12" creationId="{2C74DDC5-8425-EE63-9ECC-C6552F08C62D}"/>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D883EA51-B3B5-4B7B-AB2B-B59FBDF7DAA2}"/>
    <pc:docChg chg="undo custSel addSld delSld modSld sldOrd">
      <pc:chgData name="Emily Crose" userId="5a1598ef78992c55" providerId="LiveId" clId="{D883EA51-B3B5-4B7B-AB2B-B59FBDF7DAA2}" dt="2023-06-07T11:05:35.026" v="3989" actId="729"/>
      <pc:docMkLst>
        <pc:docMk/>
      </pc:docMkLst>
      <pc:sldChg chg="modSp mod">
        <pc:chgData name="Emily Crose" userId="5a1598ef78992c55" providerId="LiveId" clId="{D883EA51-B3B5-4B7B-AB2B-B59FBDF7DAA2}" dt="2023-06-07T10:56:43.543" v="3988" actId="20577"/>
        <pc:sldMkLst>
          <pc:docMk/>
          <pc:sldMk cId="1938681844" sldId="256"/>
        </pc:sldMkLst>
        <pc:spChg chg="mod">
          <ac:chgData name="Emily Crose" userId="5a1598ef78992c55" providerId="LiveId" clId="{D883EA51-B3B5-4B7B-AB2B-B59FBDF7DAA2}" dt="2023-06-07T10:56:43.543" v="3988" actId="20577"/>
          <ac:spMkLst>
            <pc:docMk/>
            <pc:sldMk cId="1938681844" sldId="256"/>
            <ac:spMk id="2" creationId="{E84EBFFF-D976-C46F-C884-33E6C3D3D040}"/>
          </ac:spMkLst>
        </pc:spChg>
      </pc:sldChg>
      <pc:sldChg chg="modSp mod">
        <pc:chgData name="Emily Crose" userId="5a1598ef78992c55" providerId="LiveId" clId="{D883EA51-B3B5-4B7B-AB2B-B59FBDF7DAA2}" dt="2023-06-06T20:07:58.655" v="2683" actId="20577"/>
        <pc:sldMkLst>
          <pc:docMk/>
          <pc:sldMk cId="3013550915" sldId="257"/>
        </pc:sldMkLst>
        <pc:spChg chg="mod">
          <ac:chgData name="Emily Crose" userId="5a1598ef78992c55" providerId="LiveId" clId="{D883EA51-B3B5-4B7B-AB2B-B59FBDF7DAA2}" dt="2023-06-06T20:07:58.655" v="2683" actId="20577"/>
          <ac:spMkLst>
            <pc:docMk/>
            <pc:sldMk cId="3013550915" sldId="257"/>
            <ac:spMk id="2" creationId="{4F68AD2C-B46D-FA8F-1E07-13A75AF50670}"/>
          </ac:spMkLst>
        </pc:spChg>
      </pc:sldChg>
      <pc:sldChg chg="del">
        <pc:chgData name="Emily Crose" userId="5a1598ef78992c55" providerId="LiveId" clId="{D883EA51-B3B5-4B7B-AB2B-B59FBDF7DAA2}" dt="2023-05-19T14:43:09.179" v="0" actId="47"/>
        <pc:sldMkLst>
          <pc:docMk/>
          <pc:sldMk cId="2158119916" sldId="277"/>
        </pc:sldMkLst>
      </pc:sldChg>
      <pc:sldChg chg="modSp mod">
        <pc:chgData name="Emily Crose" userId="5a1598ef78992c55" providerId="LiveId" clId="{D883EA51-B3B5-4B7B-AB2B-B59FBDF7DAA2}" dt="2023-06-07T10:54:16.018" v="3977" actId="122"/>
        <pc:sldMkLst>
          <pc:docMk/>
          <pc:sldMk cId="3519171936" sldId="278"/>
        </pc:sldMkLst>
        <pc:spChg chg="mod">
          <ac:chgData name="Emily Crose" userId="5a1598ef78992c55" providerId="LiveId" clId="{D883EA51-B3B5-4B7B-AB2B-B59FBDF7DAA2}" dt="2023-06-07T10:54:16.018" v="3977" actId="122"/>
          <ac:spMkLst>
            <pc:docMk/>
            <pc:sldMk cId="3519171936" sldId="278"/>
            <ac:spMk id="4" creationId="{8128039C-0EE4-9C77-38DE-69A5998C5EFF}"/>
          </ac:spMkLst>
        </pc:spChg>
      </pc:sldChg>
      <pc:sldChg chg="del">
        <pc:chgData name="Emily Crose" userId="5a1598ef78992c55" providerId="LiveId" clId="{D883EA51-B3B5-4B7B-AB2B-B59FBDF7DAA2}" dt="2023-05-19T14:43:09.179" v="0" actId="47"/>
        <pc:sldMkLst>
          <pc:docMk/>
          <pc:sldMk cId="3028504148" sldId="281"/>
        </pc:sldMkLst>
      </pc:sldChg>
      <pc:sldChg chg="del">
        <pc:chgData name="Emily Crose" userId="5a1598ef78992c55" providerId="LiveId" clId="{D883EA51-B3B5-4B7B-AB2B-B59FBDF7DAA2}" dt="2023-05-19T14:43:09.179" v="0" actId="47"/>
        <pc:sldMkLst>
          <pc:docMk/>
          <pc:sldMk cId="2004189387" sldId="286"/>
        </pc:sldMkLst>
      </pc:sldChg>
      <pc:sldChg chg="del">
        <pc:chgData name="Emily Crose" userId="5a1598ef78992c55" providerId="LiveId" clId="{D883EA51-B3B5-4B7B-AB2B-B59FBDF7DAA2}" dt="2023-05-19T14:43:09.179" v="0" actId="47"/>
        <pc:sldMkLst>
          <pc:docMk/>
          <pc:sldMk cId="2221949335" sldId="287"/>
        </pc:sldMkLst>
      </pc:sldChg>
      <pc:sldChg chg="del">
        <pc:chgData name="Emily Crose" userId="5a1598ef78992c55" providerId="LiveId" clId="{D883EA51-B3B5-4B7B-AB2B-B59FBDF7DAA2}" dt="2023-05-19T14:43:09.179" v="0" actId="47"/>
        <pc:sldMkLst>
          <pc:docMk/>
          <pc:sldMk cId="2437315508" sldId="296"/>
        </pc:sldMkLst>
      </pc:sldChg>
      <pc:sldChg chg="del">
        <pc:chgData name="Emily Crose" userId="5a1598ef78992c55" providerId="LiveId" clId="{D883EA51-B3B5-4B7B-AB2B-B59FBDF7DAA2}" dt="2023-05-19T14:43:09.179" v="0" actId="47"/>
        <pc:sldMkLst>
          <pc:docMk/>
          <pc:sldMk cId="2559449484" sldId="297"/>
        </pc:sldMkLst>
      </pc:sldChg>
      <pc:sldChg chg="del">
        <pc:chgData name="Emily Crose" userId="5a1598ef78992c55" providerId="LiveId" clId="{D883EA51-B3B5-4B7B-AB2B-B59FBDF7DAA2}" dt="2023-05-19T14:43:09.179" v="0" actId="47"/>
        <pc:sldMkLst>
          <pc:docMk/>
          <pc:sldMk cId="1818502" sldId="298"/>
        </pc:sldMkLst>
      </pc:sldChg>
      <pc:sldChg chg="mod modShow">
        <pc:chgData name="Emily Crose" userId="5a1598ef78992c55" providerId="LiveId" clId="{D883EA51-B3B5-4B7B-AB2B-B59FBDF7DAA2}" dt="2023-06-07T11:05:35.026" v="3989" actId="729"/>
        <pc:sldMkLst>
          <pc:docMk/>
          <pc:sldMk cId="1671539891" sldId="299"/>
        </pc:sldMkLst>
      </pc:sldChg>
      <pc:sldChg chg="del">
        <pc:chgData name="Emily Crose" userId="5a1598ef78992c55" providerId="LiveId" clId="{D883EA51-B3B5-4B7B-AB2B-B59FBDF7DAA2}" dt="2023-05-19T14:43:09.179" v="0" actId="47"/>
        <pc:sldMkLst>
          <pc:docMk/>
          <pc:sldMk cId="1806608824" sldId="300"/>
        </pc:sldMkLst>
      </pc:sldChg>
      <pc:sldChg chg="del">
        <pc:chgData name="Emily Crose" userId="5a1598ef78992c55" providerId="LiveId" clId="{D883EA51-B3B5-4B7B-AB2B-B59FBDF7DAA2}" dt="2023-05-19T14:43:09.179" v="0" actId="47"/>
        <pc:sldMkLst>
          <pc:docMk/>
          <pc:sldMk cId="543577936" sldId="301"/>
        </pc:sldMkLst>
      </pc:sldChg>
      <pc:sldChg chg="del">
        <pc:chgData name="Emily Crose" userId="5a1598ef78992c55" providerId="LiveId" clId="{D883EA51-B3B5-4B7B-AB2B-B59FBDF7DAA2}" dt="2023-05-19T14:43:09.179" v="0" actId="47"/>
        <pc:sldMkLst>
          <pc:docMk/>
          <pc:sldMk cId="2572114698" sldId="302"/>
        </pc:sldMkLst>
      </pc:sldChg>
      <pc:sldChg chg="del">
        <pc:chgData name="Emily Crose" userId="5a1598ef78992c55" providerId="LiveId" clId="{D883EA51-B3B5-4B7B-AB2B-B59FBDF7DAA2}" dt="2023-05-19T14:43:09.179" v="0" actId="47"/>
        <pc:sldMkLst>
          <pc:docMk/>
          <pc:sldMk cId="4071440447" sldId="303"/>
        </pc:sldMkLst>
      </pc:sldChg>
      <pc:sldChg chg="del">
        <pc:chgData name="Emily Crose" userId="5a1598ef78992c55" providerId="LiveId" clId="{D883EA51-B3B5-4B7B-AB2B-B59FBDF7DAA2}" dt="2023-05-19T14:43:09.179" v="0" actId="47"/>
        <pc:sldMkLst>
          <pc:docMk/>
          <pc:sldMk cId="272553218" sldId="304"/>
        </pc:sldMkLst>
      </pc:sldChg>
      <pc:sldChg chg="del">
        <pc:chgData name="Emily Crose" userId="5a1598ef78992c55" providerId="LiveId" clId="{D883EA51-B3B5-4B7B-AB2B-B59FBDF7DAA2}" dt="2023-05-19T14:43:09.179" v="0" actId="47"/>
        <pc:sldMkLst>
          <pc:docMk/>
          <pc:sldMk cId="3697047610" sldId="305"/>
        </pc:sldMkLst>
      </pc:sldChg>
      <pc:sldChg chg="del">
        <pc:chgData name="Emily Crose" userId="5a1598ef78992c55" providerId="LiveId" clId="{D883EA51-B3B5-4B7B-AB2B-B59FBDF7DAA2}" dt="2023-05-19T14:43:09.179" v="0" actId="47"/>
        <pc:sldMkLst>
          <pc:docMk/>
          <pc:sldMk cId="1442831529" sldId="306"/>
        </pc:sldMkLst>
      </pc:sldChg>
      <pc:sldChg chg="del">
        <pc:chgData name="Emily Crose" userId="5a1598ef78992c55" providerId="LiveId" clId="{D883EA51-B3B5-4B7B-AB2B-B59FBDF7DAA2}" dt="2023-05-19T14:43:09.179" v="0" actId="47"/>
        <pc:sldMkLst>
          <pc:docMk/>
          <pc:sldMk cId="1996113951" sldId="307"/>
        </pc:sldMkLst>
      </pc:sldChg>
      <pc:sldChg chg="modNotesTx">
        <pc:chgData name="Emily Crose" userId="5a1598ef78992c55" providerId="LiveId" clId="{D883EA51-B3B5-4B7B-AB2B-B59FBDF7DAA2}" dt="2023-06-06T20:10:09.983" v="2962" actId="20577"/>
        <pc:sldMkLst>
          <pc:docMk/>
          <pc:sldMk cId="2093492843" sldId="308"/>
        </pc:sldMkLst>
      </pc:sldChg>
      <pc:sldChg chg="addSp modSp mod setBg addAnim">
        <pc:chgData name="Emily Crose" userId="5a1598ef78992c55" providerId="LiveId" clId="{D883EA51-B3B5-4B7B-AB2B-B59FBDF7DAA2}" dt="2023-06-06T20:12:20.862" v="3380"/>
        <pc:sldMkLst>
          <pc:docMk/>
          <pc:sldMk cId="1182980717" sldId="309"/>
        </pc:sldMkLst>
        <pc:spChg chg="mod">
          <ac:chgData name="Emily Crose" userId="5a1598ef78992c55" providerId="LiveId" clId="{D883EA51-B3B5-4B7B-AB2B-B59FBDF7DAA2}" dt="2023-06-06T20:12:20.857" v="3379" actId="26606"/>
          <ac:spMkLst>
            <pc:docMk/>
            <pc:sldMk cId="1182980717" sldId="309"/>
            <ac:spMk id="2" creationId="{2BA25FCA-C1A8-CADF-8FFE-DE35BF9FBDB5}"/>
          </ac:spMkLst>
        </pc:spChg>
        <pc:spChg chg="mod">
          <ac:chgData name="Emily Crose" userId="5a1598ef78992c55" providerId="LiveId" clId="{D883EA51-B3B5-4B7B-AB2B-B59FBDF7DAA2}" dt="2023-06-06T20:12:20.857" v="3379" actId="26606"/>
          <ac:spMkLst>
            <pc:docMk/>
            <pc:sldMk cId="1182980717" sldId="309"/>
            <ac:spMk id="3" creationId="{4B196030-016C-E0B8-98BE-B8B3DF7E2966}"/>
          </ac:spMkLst>
        </pc:spChg>
        <pc:picChg chg="add">
          <ac:chgData name="Emily Crose" userId="5a1598ef78992c55" providerId="LiveId" clId="{D883EA51-B3B5-4B7B-AB2B-B59FBDF7DAA2}" dt="2023-06-06T20:12:20.857" v="3379" actId="26606"/>
          <ac:picMkLst>
            <pc:docMk/>
            <pc:sldMk cId="1182980717" sldId="309"/>
            <ac:picMk id="5" creationId="{AA8A5A0C-0C3E-47F3-6CCF-8E063A43B12C}"/>
          </ac:picMkLst>
        </pc:picChg>
      </pc:sldChg>
      <pc:sldChg chg="modNotesTx">
        <pc:chgData name="Emily Crose" userId="5a1598ef78992c55" providerId="LiveId" clId="{D883EA51-B3B5-4B7B-AB2B-B59FBDF7DAA2}" dt="2023-05-23T15:47:32.112" v="152" actId="20577"/>
        <pc:sldMkLst>
          <pc:docMk/>
          <pc:sldMk cId="2767300742" sldId="312"/>
        </pc:sldMkLst>
      </pc:sldChg>
      <pc:sldChg chg="del">
        <pc:chgData name="Emily Crose" userId="5a1598ef78992c55" providerId="LiveId" clId="{D883EA51-B3B5-4B7B-AB2B-B59FBDF7DAA2}" dt="2023-05-19T14:43:09.179" v="0" actId="47"/>
        <pc:sldMkLst>
          <pc:docMk/>
          <pc:sldMk cId="1065589461" sldId="322"/>
        </pc:sldMkLst>
      </pc:sldChg>
      <pc:sldChg chg="del">
        <pc:chgData name="Emily Crose" userId="5a1598ef78992c55" providerId="LiveId" clId="{D883EA51-B3B5-4B7B-AB2B-B59FBDF7DAA2}" dt="2023-05-19T14:43:09.179" v="0" actId="47"/>
        <pc:sldMkLst>
          <pc:docMk/>
          <pc:sldMk cId="3181908058" sldId="323"/>
        </pc:sldMkLst>
      </pc:sldChg>
      <pc:sldChg chg="del">
        <pc:chgData name="Emily Crose" userId="5a1598ef78992c55" providerId="LiveId" clId="{D883EA51-B3B5-4B7B-AB2B-B59FBDF7DAA2}" dt="2023-05-19T14:43:09.179" v="0" actId="47"/>
        <pc:sldMkLst>
          <pc:docMk/>
          <pc:sldMk cId="1893047781" sldId="324"/>
        </pc:sldMkLst>
      </pc:sldChg>
      <pc:sldChg chg="del">
        <pc:chgData name="Emily Crose" userId="5a1598ef78992c55" providerId="LiveId" clId="{D883EA51-B3B5-4B7B-AB2B-B59FBDF7DAA2}" dt="2023-05-19T14:43:09.179" v="0" actId="47"/>
        <pc:sldMkLst>
          <pc:docMk/>
          <pc:sldMk cId="1548747384" sldId="325"/>
        </pc:sldMkLst>
      </pc:sldChg>
      <pc:sldChg chg="del">
        <pc:chgData name="Emily Crose" userId="5a1598ef78992c55" providerId="LiveId" clId="{D883EA51-B3B5-4B7B-AB2B-B59FBDF7DAA2}" dt="2023-05-19T14:43:09.179" v="0" actId="47"/>
        <pc:sldMkLst>
          <pc:docMk/>
          <pc:sldMk cId="2530208923" sldId="326"/>
        </pc:sldMkLst>
      </pc:sldChg>
      <pc:sldChg chg="del">
        <pc:chgData name="Emily Crose" userId="5a1598ef78992c55" providerId="LiveId" clId="{D883EA51-B3B5-4B7B-AB2B-B59FBDF7DAA2}" dt="2023-05-19T14:43:09.179" v="0" actId="47"/>
        <pc:sldMkLst>
          <pc:docMk/>
          <pc:sldMk cId="1298378401" sldId="327"/>
        </pc:sldMkLst>
      </pc:sldChg>
      <pc:sldChg chg="del">
        <pc:chgData name="Emily Crose" userId="5a1598ef78992c55" providerId="LiveId" clId="{D883EA51-B3B5-4B7B-AB2B-B59FBDF7DAA2}" dt="2023-05-19T14:43:09.179" v="0" actId="47"/>
        <pc:sldMkLst>
          <pc:docMk/>
          <pc:sldMk cId="2202859022" sldId="328"/>
        </pc:sldMkLst>
      </pc:sldChg>
      <pc:sldChg chg="del">
        <pc:chgData name="Emily Crose" userId="5a1598ef78992c55" providerId="LiveId" clId="{D883EA51-B3B5-4B7B-AB2B-B59FBDF7DAA2}" dt="2023-05-19T14:43:09.179" v="0" actId="47"/>
        <pc:sldMkLst>
          <pc:docMk/>
          <pc:sldMk cId="2213368395" sldId="329"/>
        </pc:sldMkLst>
      </pc:sldChg>
      <pc:sldChg chg="del">
        <pc:chgData name="Emily Crose" userId="5a1598ef78992c55" providerId="LiveId" clId="{D883EA51-B3B5-4B7B-AB2B-B59FBDF7DAA2}" dt="2023-05-19T14:43:09.179" v="0" actId="47"/>
        <pc:sldMkLst>
          <pc:docMk/>
          <pc:sldMk cId="2570034110" sldId="330"/>
        </pc:sldMkLst>
      </pc:sldChg>
      <pc:sldChg chg="modNotesTx">
        <pc:chgData name="Emily Crose" userId="5a1598ef78992c55" providerId="LiveId" clId="{D883EA51-B3B5-4B7B-AB2B-B59FBDF7DAA2}" dt="2023-06-04T15:17:16.907" v="1144" actId="20577"/>
        <pc:sldMkLst>
          <pc:docMk/>
          <pc:sldMk cId="2658092236" sldId="335"/>
        </pc:sldMkLst>
      </pc:sldChg>
      <pc:sldChg chg="ord">
        <pc:chgData name="Emily Crose" userId="5a1598ef78992c55" providerId="LiveId" clId="{D883EA51-B3B5-4B7B-AB2B-B59FBDF7DAA2}" dt="2023-06-07T10:48:58.066" v="3976"/>
        <pc:sldMkLst>
          <pc:docMk/>
          <pc:sldMk cId="3520716317" sldId="337"/>
        </pc:sldMkLst>
      </pc:sldChg>
      <pc:sldChg chg="del">
        <pc:chgData name="Emily Crose" userId="5a1598ef78992c55" providerId="LiveId" clId="{D883EA51-B3B5-4B7B-AB2B-B59FBDF7DAA2}" dt="2023-05-19T14:43:09.179" v="0" actId="47"/>
        <pc:sldMkLst>
          <pc:docMk/>
          <pc:sldMk cId="2192553628" sldId="338"/>
        </pc:sldMkLst>
      </pc:sldChg>
      <pc:sldChg chg="addSp modSp new mod setBg setClrOvrMap">
        <pc:chgData name="Emily Crose" userId="5a1598ef78992c55" providerId="LiveId" clId="{D883EA51-B3B5-4B7B-AB2B-B59FBDF7DAA2}" dt="2023-05-19T14:44:23.044" v="94" actId="26606"/>
        <pc:sldMkLst>
          <pc:docMk/>
          <pc:sldMk cId="3425813807" sldId="338"/>
        </pc:sldMkLst>
        <pc:spChg chg="mod">
          <ac:chgData name="Emily Crose" userId="5a1598ef78992c55" providerId="LiveId" clId="{D883EA51-B3B5-4B7B-AB2B-B59FBDF7DAA2}" dt="2023-05-19T14:44:23.044" v="94" actId="26606"/>
          <ac:spMkLst>
            <pc:docMk/>
            <pc:sldMk cId="3425813807" sldId="338"/>
            <ac:spMk id="2" creationId="{576509DE-0531-F692-A839-1CC9954A9933}"/>
          </ac:spMkLst>
        </pc:spChg>
        <pc:spChg chg="add">
          <ac:chgData name="Emily Crose" userId="5a1598ef78992c55" providerId="LiveId" clId="{D883EA51-B3B5-4B7B-AB2B-B59FBDF7DAA2}" dt="2023-05-19T14:44:23.044" v="94" actId="26606"/>
          <ac:spMkLst>
            <pc:docMk/>
            <pc:sldMk cId="3425813807" sldId="338"/>
            <ac:spMk id="9" creationId="{8E482A67-6CD8-49D7-9F85-52ECF99152D0}"/>
          </ac:spMkLst>
        </pc:spChg>
        <pc:spChg chg="add">
          <ac:chgData name="Emily Crose" userId="5a1598ef78992c55" providerId="LiveId" clId="{D883EA51-B3B5-4B7B-AB2B-B59FBDF7DAA2}" dt="2023-05-19T14:44:23.044" v="94" actId="26606"/>
          <ac:spMkLst>
            <pc:docMk/>
            <pc:sldMk cId="3425813807" sldId="338"/>
            <ac:spMk id="11" creationId="{418F941B-B7E9-44F2-9A2C-5D35ACF9A678}"/>
          </ac:spMkLst>
        </pc:spChg>
        <pc:picChg chg="add mod">
          <ac:chgData name="Emily Crose" userId="5a1598ef78992c55" providerId="LiveId" clId="{D883EA51-B3B5-4B7B-AB2B-B59FBDF7DAA2}" dt="2023-05-19T14:44:23.044" v="94" actId="26606"/>
          <ac:picMkLst>
            <pc:docMk/>
            <pc:sldMk cId="3425813807" sldId="338"/>
            <ac:picMk id="4" creationId="{731AFA42-AB60-D858-DE02-EFC77C6563FF}"/>
          </ac:picMkLst>
        </pc:picChg>
      </pc:sldChg>
      <pc:sldChg chg="del">
        <pc:chgData name="Emily Crose" userId="5a1598ef78992c55" providerId="LiveId" clId="{D883EA51-B3B5-4B7B-AB2B-B59FBDF7DAA2}" dt="2023-05-19T14:43:09.179" v="0" actId="47"/>
        <pc:sldMkLst>
          <pc:docMk/>
          <pc:sldMk cId="1552710199" sldId="339"/>
        </pc:sldMkLst>
      </pc:sldChg>
      <pc:sldChg chg="addSp delSp modSp new mod setBg addAnim delAnim setClrOvrMap delDesignElem chgLayout modNotesTx">
        <pc:chgData name="Emily Crose" userId="5a1598ef78992c55" providerId="LiveId" clId="{D883EA51-B3B5-4B7B-AB2B-B59FBDF7DAA2}" dt="2023-05-23T15:51:31.196" v="433" actId="20577"/>
        <pc:sldMkLst>
          <pc:docMk/>
          <pc:sldMk cId="2790323258" sldId="339"/>
        </pc:sldMkLst>
        <pc:spChg chg="mod ord">
          <ac:chgData name="Emily Crose" userId="5a1598ef78992c55" providerId="LiveId" clId="{D883EA51-B3B5-4B7B-AB2B-B59FBDF7DAA2}" dt="2023-05-23T15:49:23.438" v="209" actId="26606"/>
          <ac:spMkLst>
            <pc:docMk/>
            <pc:sldMk cId="2790323258" sldId="339"/>
            <ac:spMk id="2" creationId="{F2DBBBAC-AF92-233D-68E0-D32259428D4A}"/>
          </ac:spMkLst>
        </pc:spChg>
        <pc:spChg chg="add del">
          <ac:chgData name="Emily Crose" userId="5a1598ef78992c55" providerId="LiveId" clId="{D883EA51-B3B5-4B7B-AB2B-B59FBDF7DAA2}" dt="2023-05-23T15:48:04.857" v="201" actId="26606"/>
          <ac:spMkLst>
            <pc:docMk/>
            <pc:sldMk cId="2790323258" sldId="339"/>
            <ac:spMk id="9" creationId="{93A46EEB-10AB-4E52-AF22-A848AE9259F9}"/>
          </ac:spMkLst>
        </pc:spChg>
        <pc:spChg chg="add">
          <ac:chgData name="Emily Crose" userId="5a1598ef78992c55" providerId="LiveId" clId="{D883EA51-B3B5-4B7B-AB2B-B59FBDF7DAA2}" dt="2023-05-23T15:49:23.438" v="209" actId="26606"/>
          <ac:spMkLst>
            <pc:docMk/>
            <pc:sldMk cId="2790323258" sldId="339"/>
            <ac:spMk id="10" creationId="{418F941B-B7E9-44F2-9A2C-5D35ACF9A678}"/>
          </ac:spMkLst>
        </pc:spChg>
        <pc:spChg chg="add">
          <ac:chgData name="Emily Crose" userId="5a1598ef78992c55" providerId="LiveId" clId="{D883EA51-B3B5-4B7B-AB2B-B59FBDF7DAA2}" dt="2023-05-23T15:49:23.438" v="209" actId="26606"/>
          <ac:spMkLst>
            <pc:docMk/>
            <pc:sldMk cId="2790323258" sldId="339"/>
            <ac:spMk id="12" creationId="{8E482A67-6CD8-49D7-9F85-52ECF99152D0}"/>
          </ac:spMkLst>
        </pc:spChg>
        <pc:spChg chg="add del">
          <ac:chgData name="Emily Crose" userId="5a1598ef78992c55" providerId="LiveId" clId="{D883EA51-B3B5-4B7B-AB2B-B59FBDF7DAA2}" dt="2023-05-23T15:48:04.851" v="200" actId="26606"/>
          <ac:spMkLst>
            <pc:docMk/>
            <pc:sldMk cId="2790323258" sldId="339"/>
            <ac:spMk id="14" creationId="{93A46EEB-10AB-4E52-AF22-A848AE9259F9}"/>
          </ac:spMkLst>
        </pc:spChg>
        <pc:picChg chg="add del mod">
          <ac:chgData name="Emily Crose" userId="5a1598ef78992c55" providerId="LiveId" clId="{D883EA51-B3B5-4B7B-AB2B-B59FBDF7DAA2}" dt="2023-05-23T15:48:39.193" v="205" actId="478"/>
          <ac:picMkLst>
            <pc:docMk/>
            <pc:sldMk cId="2790323258" sldId="339"/>
            <ac:picMk id="4" creationId="{074582EF-1FDC-C040-0ABA-83A8021DE70D}"/>
          </ac:picMkLst>
        </pc:picChg>
        <pc:picChg chg="add del">
          <ac:chgData name="Emily Crose" userId="5a1598ef78992c55" providerId="LiveId" clId="{D883EA51-B3B5-4B7B-AB2B-B59FBDF7DAA2}" dt="2023-05-23T15:49:23.438" v="209" actId="26606"/>
          <ac:picMkLst>
            <pc:docMk/>
            <pc:sldMk cId="2790323258" sldId="339"/>
            <ac:picMk id="6" creationId="{9B0DB875-49E3-4B9D-8AAE-D81A127B6647}"/>
          </ac:picMkLst>
        </pc:picChg>
        <pc:picChg chg="add mod">
          <ac:chgData name="Emily Crose" userId="5a1598ef78992c55" providerId="LiveId" clId="{D883EA51-B3B5-4B7B-AB2B-B59FBDF7DAA2}" dt="2023-05-23T15:49:23.438" v="209" actId="26606"/>
          <ac:picMkLst>
            <pc:docMk/>
            <pc:sldMk cId="2790323258" sldId="339"/>
            <ac:picMk id="7" creationId="{C82FF9C1-019A-06F9-D97B-FAD1AF6F00C5}"/>
          </ac:picMkLst>
        </pc:picChg>
        <pc:picChg chg="add del">
          <ac:chgData name="Emily Crose" userId="5a1598ef78992c55" providerId="LiveId" clId="{D883EA51-B3B5-4B7B-AB2B-B59FBDF7DAA2}" dt="2023-05-23T15:48:26.058" v="203" actId="700"/>
          <ac:picMkLst>
            <pc:docMk/>
            <pc:sldMk cId="2790323258" sldId="339"/>
            <ac:picMk id="16" creationId="{2BFB581C-2142-4222-9A3B-905AD6C09535}"/>
          </ac:picMkLst>
        </pc:picChg>
      </pc:sldChg>
      <pc:sldChg chg="addSp modSp new mod setBg setClrOvrMap modNotesTx">
        <pc:chgData name="Emily Crose" userId="5a1598ef78992c55" providerId="LiveId" clId="{D883EA51-B3B5-4B7B-AB2B-B59FBDF7DAA2}" dt="2023-05-23T16:08:23.433" v="947" actId="20577"/>
        <pc:sldMkLst>
          <pc:docMk/>
          <pc:sldMk cId="3462381125" sldId="340"/>
        </pc:sldMkLst>
        <pc:spChg chg="mod">
          <ac:chgData name="Emily Crose" userId="5a1598ef78992c55" providerId="LiveId" clId="{D883EA51-B3B5-4B7B-AB2B-B59FBDF7DAA2}" dt="2023-05-23T16:03:32.644" v="457" actId="20577"/>
          <ac:spMkLst>
            <pc:docMk/>
            <pc:sldMk cId="3462381125" sldId="340"/>
            <ac:spMk id="2" creationId="{0570271E-D937-A262-6FCF-1BCF62A74E94}"/>
          </ac:spMkLst>
        </pc:spChg>
        <pc:spChg chg="add">
          <ac:chgData name="Emily Crose" userId="5a1598ef78992c55" providerId="LiveId" clId="{D883EA51-B3B5-4B7B-AB2B-B59FBDF7DAA2}" dt="2023-05-23T16:03:22.233" v="438" actId="26606"/>
          <ac:spMkLst>
            <pc:docMk/>
            <pc:sldMk cId="3462381125" sldId="340"/>
            <ac:spMk id="9" creationId="{8E482A67-6CD8-49D7-9F85-52ECF99152D0}"/>
          </ac:spMkLst>
        </pc:spChg>
        <pc:spChg chg="add">
          <ac:chgData name="Emily Crose" userId="5a1598ef78992c55" providerId="LiveId" clId="{D883EA51-B3B5-4B7B-AB2B-B59FBDF7DAA2}" dt="2023-05-23T16:03:22.233" v="438" actId="26606"/>
          <ac:spMkLst>
            <pc:docMk/>
            <pc:sldMk cId="3462381125" sldId="340"/>
            <ac:spMk id="11" creationId="{418F941B-B7E9-44F2-9A2C-5D35ACF9A678}"/>
          </ac:spMkLst>
        </pc:spChg>
        <pc:picChg chg="add mod">
          <ac:chgData name="Emily Crose" userId="5a1598ef78992c55" providerId="LiveId" clId="{D883EA51-B3B5-4B7B-AB2B-B59FBDF7DAA2}" dt="2023-05-23T16:03:22.233" v="438" actId="26606"/>
          <ac:picMkLst>
            <pc:docMk/>
            <pc:sldMk cId="3462381125" sldId="340"/>
            <ac:picMk id="4" creationId="{8B1E3EA4-4A4A-C98C-F429-620584BD5C2B}"/>
          </ac:picMkLst>
        </pc:picChg>
      </pc:sldChg>
      <pc:sldChg chg="del">
        <pc:chgData name="Emily Crose" userId="5a1598ef78992c55" providerId="LiveId" clId="{D883EA51-B3B5-4B7B-AB2B-B59FBDF7DAA2}" dt="2023-05-19T14:43:09.179" v="0" actId="47"/>
        <pc:sldMkLst>
          <pc:docMk/>
          <pc:sldMk cId="4058856599" sldId="340"/>
        </pc:sldMkLst>
      </pc:sldChg>
      <pc:sldChg chg="addSp modSp new mod modShow modNotesTx">
        <pc:chgData name="Emily Crose" userId="5a1598ef78992c55" providerId="LiveId" clId="{D883EA51-B3B5-4B7B-AB2B-B59FBDF7DAA2}" dt="2023-05-24T12:20:15.959" v="1099" actId="1076"/>
        <pc:sldMkLst>
          <pc:docMk/>
          <pc:sldMk cId="1473761709" sldId="341"/>
        </pc:sldMkLst>
        <pc:spChg chg="mod">
          <ac:chgData name="Emily Crose" userId="5a1598ef78992c55" providerId="LiveId" clId="{D883EA51-B3B5-4B7B-AB2B-B59FBDF7DAA2}" dt="2023-05-23T16:19:39.351" v="1004" actId="20577"/>
          <ac:spMkLst>
            <pc:docMk/>
            <pc:sldMk cId="1473761709" sldId="341"/>
            <ac:spMk id="2" creationId="{57491111-3784-94FE-6AB2-016C36EA3CFC}"/>
          </ac:spMkLst>
        </pc:spChg>
        <pc:picChg chg="add mod">
          <ac:chgData name="Emily Crose" userId="5a1598ef78992c55" providerId="LiveId" clId="{D883EA51-B3B5-4B7B-AB2B-B59FBDF7DAA2}" dt="2023-05-24T12:20:15.959" v="1099" actId="1076"/>
          <ac:picMkLst>
            <pc:docMk/>
            <pc:sldMk cId="1473761709" sldId="341"/>
            <ac:picMk id="4" creationId="{1EE6335C-9AEC-DA9E-4760-E6B517C954AC}"/>
          </ac:picMkLst>
        </pc:picChg>
      </pc:sldChg>
      <pc:sldChg chg="del">
        <pc:chgData name="Emily Crose" userId="5a1598ef78992c55" providerId="LiveId" clId="{D883EA51-B3B5-4B7B-AB2B-B59FBDF7DAA2}" dt="2023-05-19T14:43:09.179" v="0" actId="47"/>
        <pc:sldMkLst>
          <pc:docMk/>
          <pc:sldMk cId="3529374907" sldId="341"/>
        </pc:sldMkLst>
      </pc:sldChg>
      <pc:sldChg chg="addSp delSp modSp new mod setBg modShow">
        <pc:chgData name="Emily Crose" userId="5a1598ef78992c55" providerId="LiveId" clId="{D883EA51-B3B5-4B7B-AB2B-B59FBDF7DAA2}" dt="2023-05-23T16:22:36.957" v="1097" actId="729"/>
        <pc:sldMkLst>
          <pc:docMk/>
          <pc:sldMk cId="2955187825" sldId="342"/>
        </pc:sldMkLst>
        <pc:spChg chg="mod ord">
          <ac:chgData name="Emily Crose" userId="5a1598ef78992c55" providerId="LiveId" clId="{D883EA51-B3B5-4B7B-AB2B-B59FBDF7DAA2}" dt="2023-05-23T16:19:15.786" v="982" actId="26606"/>
          <ac:spMkLst>
            <pc:docMk/>
            <pc:sldMk cId="2955187825" sldId="342"/>
            <ac:spMk id="2" creationId="{3A90DE0D-71EB-6F6B-36DB-71D3D5BCD3A7}"/>
          </ac:spMkLst>
        </pc:spChg>
        <pc:picChg chg="add mod">
          <ac:chgData name="Emily Crose" userId="5a1598ef78992c55" providerId="LiveId" clId="{D883EA51-B3B5-4B7B-AB2B-B59FBDF7DAA2}" dt="2023-05-23T16:19:15.786" v="982" actId="26606"/>
          <ac:picMkLst>
            <pc:docMk/>
            <pc:sldMk cId="2955187825" sldId="342"/>
            <ac:picMk id="4" creationId="{BF4865EE-3F18-068D-4138-70277766E9AC}"/>
          </ac:picMkLst>
        </pc:picChg>
        <pc:picChg chg="add del">
          <ac:chgData name="Emily Crose" userId="5a1598ef78992c55" providerId="LiveId" clId="{D883EA51-B3B5-4B7B-AB2B-B59FBDF7DAA2}" dt="2023-05-23T16:19:15.786" v="982" actId="26606"/>
          <ac:picMkLst>
            <pc:docMk/>
            <pc:sldMk cId="2955187825" sldId="342"/>
            <ac:picMk id="8" creationId="{DBF7BBCC-A085-493E-83D9-01D4F8E88929}"/>
          </ac:picMkLst>
        </pc:picChg>
      </pc:sldChg>
      <pc:sldChg chg="modNotesTx">
        <pc:chgData name="Emily Crose" userId="5a1598ef78992c55" providerId="LiveId" clId="{D883EA51-B3B5-4B7B-AB2B-B59FBDF7DAA2}" dt="2023-06-06T20:11:59.876" v="3378" actId="20577"/>
        <pc:sldMkLst>
          <pc:docMk/>
          <pc:sldMk cId="1825534726" sldId="363"/>
        </pc:sldMkLst>
      </pc:sldChg>
      <pc:sldChg chg="addSp delSp modSp add mod setBg addAnim delDesignElem">
        <pc:chgData name="Emily Crose" userId="5a1598ef78992c55" providerId="LiveId" clId="{D883EA51-B3B5-4B7B-AB2B-B59FBDF7DAA2}" dt="2023-06-05T18:53:43.846" v="2637"/>
        <pc:sldMkLst>
          <pc:docMk/>
          <pc:sldMk cId="2513378729" sldId="371"/>
        </pc:sldMkLst>
        <pc:spChg chg="mod">
          <ac:chgData name="Emily Crose" userId="5a1598ef78992c55" providerId="LiveId" clId="{D883EA51-B3B5-4B7B-AB2B-B59FBDF7DAA2}" dt="2023-06-05T18:53:43.845" v="2636" actId="26606"/>
          <ac:spMkLst>
            <pc:docMk/>
            <pc:sldMk cId="2513378729" sldId="371"/>
            <ac:spMk id="2" creationId="{8830A39F-E7E1-F832-A19C-4A64BF4B9F7C}"/>
          </ac:spMkLst>
        </pc:spChg>
        <pc:spChg chg="add">
          <ac:chgData name="Emily Crose" userId="5a1598ef78992c55" providerId="LiveId" clId="{D883EA51-B3B5-4B7B-AB2B-B59FBDF7DAA2}" dt="2023-06-05T18:53:43.845" v="2636" actId="26606"/>
          <ac:spMkLst>
            <pc:docMk/>
            <pc:sldMk cId="2513378729" sldId="371"/>
            <ac:spMk id="12" creationId="{608EAA06-5488-416B-B2B2-E55213011012}"/>
          </ac:spMkLst>
        </pc:spChg>
        <pc:spChg chg="del">
          <ac:chgData name="Emily Crose" userId="5a1598ef78992c55" providerId="LiveId" clId="{D883EA51-B3B5-4B7B-AB2B-B59FBDF7DAA2}" dt="2023-05-24T12:32:29.735" v="1107"/>
          <ac:spMkLst>
            <pc:docMk/>
            <pc:sldMk cId="2513378729" sldId="371"/>
            <ac:spMk id="19" creationId="{6E1232CA-F1A1-4361-A49F-8EAA874C9F94}"/>
          </ac:spMkLst>
        </pc:spChg>
        <pc:spChg chg="del">
          <ac:chgData name="Emily Crose" userId="5a1598ef78992c55" providerId="LiveId" clId="{D883EA51-B3B5-4B7B-AB2B-B59FBDF7DAA2}" dt="2023-05-24T12:32:29.735" v="1107"/>
          <ac:spMkLst>
            <pc:docMk/>
            <pc:sldMk cId="2513378729" sldId="371"/>
            <ac:spMk id="21" creationId="{EB32CFA5-B0C6-4EFE-8B68-49BC35247278}"/>
          </ac:spMkLst>
        </pc:spChg>
        <pc:picChg chg="mod">
          <ac:chgData name="Emily Crose" userId="5a1598ef78992c55" providerId="LiveId" clId="{D883EA51-B3B5-4B7B-AB2B-B59FBDF7DAA2}" dt="2023-06-05T18:53:43.845" v="2636" actId="26606"/>
          <ac:picMkLst>
            <pc:docMk/>
            <pc:sldMk cId="2513378729" sldId="371"/>
            <ac:picMk id="7" creationId="{A175DC85-CDC0-074C-D0CC-ED9708DFB61D}"/>
          </ac:picMkLst>
        </pc:picChg>
      </pc:sldChg>
      <pc:sldChg chg="add setBg">
        <pc:chgData name="Emily Crose" userId="5a1598ef78992c55" providerId="LiveId" clId="{D883EA51-B3B5-4B7B-AB2B-B59FBDF7DAA2}" dt="2023-05-24T12:32:29.735" v="1107"/>
        <pc:sldMkLst>
          <pc:docMk/>
          <pc:sldMk cId="1741874355" sldId="372"/>
        </pc:sldMkLst>
      </pc:sldChg>
      <pc:sldChg chg="delSp add setBg delDesignElem modNotesTx">
        <pc:chgData name="Emily Crose" userId="5a1598ef78992c55" providerId="LiveId" clId="{D883EA51-B3B5-4B7B-AB2B-B59FBDF7DAA2}" dt="2023-06-06T20:15:12.500" v="3547" actId="20577"/>
        <pc:sldMkLst>
          <pc:docMk/>
          <pc:sldMk cId="2153058443" sldId="373"/>
        </pc:sldMkLst>
        <pc:spChg chg="del">
          <ac:chgData name="Emily Crose" userId="5a1598ef78992c55" providerId="LiveId" clId="{D883EA51-B3B5-4B7B-AB2B-B59FBDF7DAA2}" dt="2023-05-24T12:32:29.735" v="1107"/>
          <ac:spMkLst>
            <pc:docMk/>
            <pc:sldMk cId="2153058443" sldId="373"/>
            <ac:spMk id="10" creationId="{D4FD20FA-D55B-4631-9BA9-9D270AFB692A}"/>
          </ac:spMkLst>
        </pc:spChg>
        <pc:spChg chg="del">
          <ac:chgData name="Emily Crose" userId="5a1598ef78992c55" providerId="LiveId" clId="{D883EA51-B3B5-4B7B-AB2B-B59FBDF7DAA2}" dt="2023-05-24T12:32:29.735" v="1107"/>
          <ac:spMkLst>
            <pc:docMk/>
            <pc:sldMk cId="2153058443" sldId="373"/>
            <ac:spMk id="12" creationId="{8EF2D61B-AD01-41B6-8269-7B39C16232EC}"/>
          </ac:spMkLst>
        </pc:spChg>
      </pc:sldChg>
      <pc:sldChg chg="delSp add setBg delDesignElem">
        <pc:chgData name="Emily Crose" userId="5a1598ef78992c55" providerId="LiveId" clId="{D883EA51-B3B5-4B7B-AB2B-B59FBDF7DAA2}" dt="2023-05-24T12:32:29.735" v="1107"/>
        <pc:sldMkLst>
          <pc:docMk/>
          <pc:sldMk cId="3947363893" sldId="374"/>
        </pc:sldMkLst>
        <pc:spChg chg="del">
          <ac:chgData name="Emily Crose" userId="5a1598ef78992c55" providerId="LiveId" clId="{D883EA51-B3B5-4B7B-AB2B-B59FBDF7DAA2}" dt="2023-05-24T12:32:29.735" v="1107"/>
          <ac:spMkLst>
            <pc:docMk/>
            <pc:sldMk cId="3947363893" sldId="374"/>
            <ac:spMk id="48" creationId="{D4FD20FA-D55B-4631-9BA9-9D270AFB692A}"/>
          </ac:spMkLst>
        </pc:spChg>
        <pc:spChg chg="del">
          <ac:chgData name="Emily Crose" userId="5a1598ef78992c55" providerId="LiveId" clId="{D883EA51-B3B5-4B7B-AB2B-B59FBDF7DAA2}" dt="2023-05-24T12:32:29.735" v="1107"/>
          <ac:spMkLst>
            <pc:docMk/>
            <pc:sldMk cId="3947363893" sldId="374"/>
            <ac:spMk id="49" creationId="{8EF2D61B-AD01-41B6-8269-7B39C16232EC}"/>
          </ac:spMkLst>
        </pc:spChg>
      </pc:sldChg>
      <pc:sldChg chg="addSp delSp modSp add mod setBg setClrOvrMap delDesignElem">
        <pc:chgData name="Emily Crose" userId="5a1598ef78992c55" providerId="LiveId" clId="{D883EA51-B3B5-4B7B-AB2B-B59FBDF7DAA2}" dt="2023-06-06T20:14:21.909" v="3398" actId="26606"/>
        <pc:sldMkLst>
          <pc:docMk/>
          <pc:sldMk cId="3528996642" sldId="375"/>
        </pc:sldMkLst>
        <pc:spChg chg="mod">
          <ac:chgData name="Emily Crose" userId="5a1598ef78992c55" providerId="LiveId" clId="{D883EA51-B3B5-4B7B-AB2B-B59FBDF7DAA2}" dt="2023-06-06T20:14:21.909" v="3398" actId="26606"/>
          <ac:spMkLst>
            <pc:docMk/>
            <pc:sldMk cId="3528996642" sldId="375"/>
            <ac:spMk id="2" creationId="{2DB0AC10-F5B8-1811-A056-C398448FE34E}"/>
          </ac:spMkLst>
        </pc:spChg>
        <pc:spChg chg="add del">
          <ac:chgData name="Emily Crose" userId="5a1598ef78992c55" providerId="LiveId" clId="{D883EA51-B3B5-4B7B-AB2B-B59FBDF7DAA2}" dt="2023-06-06T20:14:17.876" v="3395" actId="26606"/>
          <ac:spMkLst>
            <pc:docMk/>
            <pc:sldMk cId="3528996642" sldId="375"/>
            <ac:spMk id="22" creationId="{8E482A67-6CD8-49D7-9F85-52ECF99152D0}"/>
          </ac:spMkLst>
        </pc:spChg>
        <pc:spChg chg="add del">
          <ac:chgData name="Emily Crose" userId="5a1598ef78992c55" providerId="LiveId" clId="{D883EA51-B3B5-4B7B-AB2B-B59FBDF7DAA2}" dt="2023-06-06T20:14:17.876" v="3395" actId="26606"/>
          <ac:spMkLst>
            <pc:docMk/>
            <pc:sldMk cId="3528996642" sldId="375"/>
            <ac:spMk id="24" creationId="{418F941B-B7E9-44F2-9A2C-5D35ACF9A678}"/>
          </ac:spMkLst>
        </pc:spChg>
        <pc:spChg chg="add del">
          <ac:chgData name="Emily Crose" userId="5a1598ef78992c55" providerId="LiveId" clId="{D883EA51-B3B5-4B7B-AB2B-B59FBDF7DAA2}" dt="2023-06-06T20:14:21.905" v="3397" actId="26606"/>
          <ac:spMkLst>
            <pc:docMk/>
            <pc:sldMk cId="3528996642" sldId="375"/>
            <ac:spMk id="26" creationId="{95CB840F-8E41-4CA5-B79B-25CC80AD234A}"/>
          </ac:spMkLst>
        </pc:spChg>
        <pc:spChg chg="del">
          <ac:chgData name="Emily Crose" userId="5a1598ef78992c55" providerId="LiveId" clId="{D883EA51-B3B5-4B7B-AB2B-B59FBDF7DAA2}" dt="2023-05-24T12:32:29.735" v="1107"/>
          <ac:spMkLst>
            <pc:docMk/>
            <pc:sldMk cId="3528996642" sldId="375"/>
            <ac:spMk id="27" creationId="{D4DA88C3-87C6-4B14-82CC-F70F0DC23C73}"/>
          </ac:spMkLst>
        </pc:spChg>
        <pc:spChg chg="del">
          <ac:chgData name="Emily Crose" userId="5a1598ef78992c55" providerId="LiveId" clId="{D883EA51-B3B5-4B7B-AB2B-B59FBDF7DAA2}" dt="2023-05-24T12:32:29.735" v="1107"/>
          <ac:spMkLst>
            <pc:docMk/>
            <pc:sldMk cId="3528996642" sldId="375"/>
            <ac:spMk id="28" creationId="{9792BD17-FF40-4EE5-AC8E-7AE823BAE9D4}"/>
          </ac:spMkLst>
        </pc:spChg>
        <pc:spChg chg="add">
          <ac:chgData name="Emily Crose" userId="5a1598ef78992c55" providerId="LiveId" clId="{D883EA51-B3B5-4B7B-AB2B-B59FBDF7DAA2}" dt="2023-06-06T20:14:21.909" v="3398" actId="26606"/>
          <ac:spMkLst>
            <pc:docMk/>
            <pc:sldMk cId="3528996642" sldId="375"/>
            <ac:spMk id="29" creationId="{8E482A67-6CD8-49D7-9F85-52ECF99152D0}"/>
          </ac:spMkLst>
        </pc:spChg>
        <pc:spChg chg="add">
          <ac:chgData name="Emily Crose" userId="5a1598ef78992c55" providerId="LiveId" clId="{D883EA51-B3B5-4B7B-AB2B-B59FBDF7DAA2}" dt="2023-06-06T20:14:21.909" v="3398" actId="26606"/>
          <ac:spMkLst>
            <pc:docMk/>
            <pc:sldMk cId="3528996642" sldId="375"/>
            <ac:spMk id="30" creationId="{418F941B-B7E9-44F2-9A2C-5D35ACF9A678}"/>
          </ac:spMkLst>
        </pc:spChg>
        <pc:picChg chg="mod">
          <ac:chgData name="Emily Crose" userId="5a1598ef78992c55" providerId="LiveId" clId="{D883EA51-B3B5-4B7B-AB2B-B59FBDF7DAA2}" dt="2023-06-06T20:14:21.909" v="3398" actId="26606"/>
          <ac:picMkLst>
            <pc:docMk/>
            <pc:sldMk cId="3528996642" sldId="375"/>
            <ac:picMk id="17" creationId="{F4266376-F218-9DDB-7F8D-A1806384FB5C}"/>
          </ac:picMkLst>
        </pc:picChg>
      </pc:sldChg>
      <pc:sldChg chg="addSp modSp add mod setBg">
        <pc:chgData name="Emily Crose" userId="5a1598ef78992c55" providerId="LiveId" clId="{D883EA51-B3B5-4B7B-AB2B-B59FBDF7DAA2}" dt="2023-06-06T20:13:45.575" v="3385" actId="26606"/>
        <pc:sldMkLst>
          <pc:docMk/>
          <pc:sldMk cId="2772880243" sldId="385"/>
        </pc:sldMkLst>
        <pc:spChg chg="mod">
          <ac:chgData name="Emily Crose" userId="5a1598ef78992c55" providerId="LiveId" clId="{D883EA51-B3B5-4B7B-AB2B-B59FBDF7DAA2}" dt="2023-06-06T20:13:45.575" v="3385" actId="26606"/>
          <ac:spMkLst>
            <pc:docMk/>
            <pc:sldMk cId="2772880243" sldId="385"/>
            <ac:spMk id="2" creationId="{97210047-7EA7-4B73-C6D8-59C9618880F0}"/>
          </ac:spMkLst>
        </pc:spChg>
        <pc:spChg chg="mod">
          <ac:chgData name="Emily Crose" userId="5a1598ef78992c55" providerId="LiveId" clId="{D883EA51-B3B5-4B7B-AB2B-B59FBDF7DAA2}" dt="2023-06-06T20:13:45.575" v="3385" actId="26606"/>
          <ac:spMkLst>
            <pc:docMk/>
            <pc:sldMk cId="2772880243" sldId="385"/>
            <ac:spMk id="3" creationId="{F9B04ED7-66EB-FC26-5364-A14E69E7714B}"/>
          </ac:spMkLst>
        </pc:spChg>
        <pc:picChg chg="add">
          <ac:chgData name="Emily Crose" userId="5a1598ef78992c55" providerId="LiveId" clId="{D883EA51-B3B5-4B7B-AB2B-B59FBDF7DAA2}" dt="2023-06-06T20:13:45.575" v="3385" actId="26606"/>
          <ac:picMkLst>
            <pc:docMk/>
            <pc:sldMk cId="2772880243" sldId="385"/>
            <ac:picMk id="5" creationId="{9A94635C-0B12-D2B6-31B1-238D79E1F750}"/>
          </ac:picMkLst>
        </pc:picChg>
      </pc:sldChg>
      <pc:sldChg chg="delSp add setBg delDesignElem">
        <pc:chgData name="Emily Crose" userId="5a1598ef78992c55" providerId="LiveId" clId="{D883EA51-B3B5-4B7B-AB2B-B59FBDF7DAA2}" dt="2023-05-24T12:32:29.735" v="1107"/>
        <pc:sldMkLst>
          <pc:docMk/>
          <pc:sldMk cId="3062652810" sldId="386"/>
        </pc:sldMkLst>
        <pc:spChg chg="del">
          <ac:chgData name="Emily Crose" userId="5a1598ef78992c55" providerId="LiveId" clId="{D883EA51-B3B5-4B7B-AB2B-B59FBDF7DAA2}" dt="2023-05-24T12:32:29.735" v="1107"/>
          <ac:spMkLst>
            <pc:docMk/>
            <pc:sldMk cId="3062652810" sldId="386"/>
            <ac:spMk id="13" creationId="{B227C726-00E9-4762-B7F2-B5B94A12029D}"/>
          </ac:spMkLst>
        </pc:spChg>
      </pc:sldChg>
      <pc:sldChg chg="add setBg">
        <pc:chgData name="Emily Crose" userId="5a1598ef78992c55" providerId="LiveId" clId="{D883EA51-B3B5-4B7B-AB2B-B59FBDF7DAA2}" dt="2023-05-24T12:32:29.735" v="1107"/>
        <pc:sldMkLst>
          <pc:docMk/>
          <pc:sldMk cId="4073523580" sldId="387"/>
        </pc:sldMkLst>
      </pc:sldChg>
      <pc:sldChg chg="add">
        <pc:chgData name="Emily Crose" userId="5a1598ef78992c55" providerId="LiveId" clId="{D883EA51-B3B5-4B7B-AB2B-B59FBDF7DAA2}" dt="2023-05-24T12:32:29.735" v="1107"/>
        <pc:sldMkLst>
          <pc:docMk/>
          <pc:sldMk cId="3040268661" sldId="388"/>
        </pc:sldMkLst>
      </pc:sldChg>
      <pc:sldChg chg="add setBg">
        <pc:chgData name="Emily Crose" userId="5a1598ef78992c55" providerId="LiveId" clId="{D883EA51-B3B5-4B7B-AB2B-B59FBDF7DAA2}" dt="2023-05-24T12:32:29.735" v="1107"/>
        <pc:sldMkLst>
          <pc:docMk/>
          <pc:sldMk cId="3003080070" sldId="389"/>
        </pc:sldMkLst>
      </pc:sldChg>
      <pc:sldChg chg="add">
        <pc:chgData name="Emily Crose" userId="5a1598ef78992c55" providerId="LiveId" clId="{D883EA51-B3B5-4B7B-AB2B-B59FBDF7DAA2}" dt="2023-05-24T12:32:29.735" v="1107"/>
        <pc:sldMkLst>
          <pc:docMk/>
          <pc:sldMk cId="265645765" sldId="394"/>
        </pc:sldMkLst>
      </pc:sldChg>
      <pc:sldChg chg="delSp add setBg delDesignElem">
        <pc:chgData name="Emily Crose" userId="5a1598ef78992c55" providerId="LiveId" clId="{D883EA51-B3B5-4B7B-AB2B-B59FBDF7DAA2}" dt="2023-05-24T12:32:29.735" v="1107"/>
        <pc:sldMkLst>
          <pc:docMk/>
          <pc:sldMk cId="976552770" sldId="395"/>
        </pc:sldMkLst>
        <pc:spChg chg="del">
          <ac:chgData name="Emily Crose" userId="5a1598ef78992c55" providerId="LiveId" clId="{D883EA51-B3B5-4B7B-AB2B-B59FBDF7DAA2}" dt="2023-05-24T12:32:29.735" v="1107"/>
          <ac:spMkLst>
            <pc:docMk/>
            <pc:sldMk cId="976552770" sldId="395"/>
            <ac:spMk id="9" creationId="{6E1232CA-F1A1-4361-A49F-8EAA874C9F94}"/>
          </ac:spMkLst>
        </pc:spChg>
        <pc:spChg chg="del">
          <ac:chgData name="Emily Crose" userId="5a1598ef78992c55" providerId="LiveId" clId="{D883EA51-B3B5-4B7B-AB2B-B59FBDF7DAA2}" dt="2023-05-24T12:32:29.735" v="1107"/>
          <ac:spMkLst>
            <pc:docMk/>
            <pc:sldMk cId="976552770" sldId="395"/>
            <ac:spMk id="11" creationId="{CFEDD90E-756D-4F1F-9543-2D8450E5C06D}"/>
          </ac:spMkLst>
        </pc:spChg>
      </pc:sldChg>
      <pc:sldChg chg="modSp add mod">
        <pc:chgData name="Emily Crose" userId="5a1598ef78992c55" providerId="LiveId" clId="{D883EA51-B3B5-4B7B-AB2B-B59FBDF7DAA2}" dt="2023-06-06T20:13:00.968" v="3382" actId="20577"/>
        <pc:sldMkLst>
          <pc:docMk/>
          <pc:sldMk cId="3714385658" sldId="396"/>
        </pc:sldMkLst>
        <pc:spChg chg="mod">
          <ac:chgData name="Emily Crose" userId="5a1598ef78992c55" providerId="LiveId" clId="{D883EA51-B3B5-4B7B-AB2B-B59FBDF7DAA2}" dt="2023-06-06T20:13:00.968" v="3382" actId="20577"/>
          <ac:spMkLst>
            <pc:docMk/>
            <pc:sldMk cId="3714385658" sldId="396"/>
            <ac:spMk id="2" creationId="{FD192966-B875-9536-53AA-E57BA3669083}"/>
          </ac:spMkLst>
        </pc:spChg>
      </pc:sldChg>
      <pc:sldChg chg="delSp add setBg delDesignElem">
        <pc:chgData name="Emily Crose" userId="5a1598ef78992c55" providerId="LiveId" clId="{D883EA51-B3B5-4B7B-AB2B-B59FBDF7DAA2}" dt="2023-05-24T12:32:29.735" v="1107"/>
        <pc:sldMkLst>
          <pc:docMk/>
          <pc:sldMk cId="337583881" sldId="397"/>
        </pc:sldMkLst>
        <pc:spChg chg="del">
          <ac:chgData name="Emily Crose" userId="5a1598ef78992c55" providerId="LiveId" clId="{D883EA51-B3B5-4B7B-AB2B-B59FBDF7DAA2}" dt="2023-05-24T12:32:29.735" v="1107"/>
          <ac:spMkLst>
            <pc:docMk/>
            <pc:sldMk cId="337583881" sldId="397"/>
            <ac:spMk id="8" creationId="{6E1232CA-F1A1-4361-A49F-8EAA874C9F94}"/>
          </ac:spMkLst>
        </pc:spChg>
        <pc:spChg chg="del">
          <ac:chgData name="Emily Crose" userId="5a1598ef78992c55" providerId="LiveId" clId="{D883EA51-B3B5-4B7B-AB2B-B59FBDF7DAA2}" dt="2023-05-24T12:32:29.735" v="1107"/>
          <ac:spMkLst>
            <pc:docMk/>
            <pc:sldMk cId="337583881" sldId="397"/>
            <ac:spMk id="10" creationId="{CFEDD90E-756D-4F1F-9543-2D8450E5C06D}"/>
          </ac:spMkLst>
        </pc:spChg>
      </pc:sldChg>
      <pc:sldChg chg="add">
        <pc:chgData name="Emily Crose" userId="5a1598ef78992c55" providerId="LiveId" clId="{D883EA51-B3B5-4B7B-AB2B-B59FBDF7DAA2}" dt="2023-05-24T12:32:29.735" v="1107"/>
        <pc:sldMkLst>
          <pc:docMk/>
          <pc:sldMk cId="1204198104" sldId="398"/>
        </pc:sldMkLst>
      </pc:sldChg>
      <pc:sldChg chg="modSp new del mod">
        <pc:chgData name="Emily Crose" userId="5a1598ef78992c55" providerId="LiveId" clId="{D883EA51-B3B5-4B7B-AB2B-B59FBDF7DAA2}" dt="2023-06-04T15:21:18.266" v="1174" actId="2696"/>
        <pc:sldMkLst>
          <pc:docMk/>
          <pc:sldMk cId="1436877576" sldId="399"/>
        </pc:sldMkLst>
        <pc:spChg chg="mod">
          <ac:chgData name="Emily Crose" userId="5a1598ef78992c55" providerId="LiveId" clId="{D883EA51-B3B5-4B7B-AB2B-B59FBDF7DAA2}" dt="2023-06-04T15:20:09.860" v="1173" actId="20577"/>
          <ac:spMkLst>
            <pc:docMk/>
            <pc:sldMk cId="1436877576" sldId="399"/>
            <ac:spMk id="2" creationId="{F4BE673B-4032-63A1-8B3E-67F062E43798}"/>
          </ac:spMkLst>
        </pc:spChg>
      </pc:sldChg>
      <pc:sldChg chg="addSp modSp new mod setBg setClrOvrMap modNotesTx">
        <pc:chgData name="Emily Crose" userId="5a1598ef78992c55" providerId="LiveId" clId="{D883EA51-B3B5-4B7B-AB2B-B59FBDF7DAA2}" dt="2023-06-05T18:36:14.106" v="2461" actId="20577"/>
        <pc:sldMkLst>
          <pc:docMk/>
          <pc:sldMk cId="1783146039" sldId="399"/>
        </pc:sldMkLst>
        <pc:spChg chg="mod">
          <ac:chgData name="Emily Crose" userId="5a1598ef78992c55" providerId="LiveId" clId="{D883EA51-B3B5-4B7B-AB2B-B59FBDF7DAA2}" dt="2023-06-05T18:35:56.118" v="2357" actId="26606"/>
          <ac:spMkLst>
            <pc:docMk/>
            <pc:sldMk cId="1783146039" sldId="399"/>
            <ac:spMk id="2" creationId="{49B06832-1508-FD3D-3844-8BEF47C54897}"/>
          </ac:spMkLst>
        </pc:spChg>
        <pc:spChg chg="add">
          <ac:chgData name="Emily Crose" userId="5a1598ef78992c55" providerId="LiveId" clId="{D883EA51-B3B5-4B7B-AB2B-B59FBDF7DAA2}" dt="2023-06-05T18:35:56.118" v="2357" actId="26606"/>
          <ac:spMkLst>
            <pc:docMk/>
            <pc:sldMk cId="1783146039" sldId="399"/>
            <ac:spMk id="9" creationId="{8E482A67-6CD8-49D7-9F85-52ECF99152D0}"/>
          </ac:spMkLst>
        </pc:spChg>
        <pc:spChg chg="add">
          <ac:chgData name="Emily Crose" userId="5a1598ef78992c55" providerId="LiveId" clId="{D883EA51-B3B5-4B7B-AB2B-B59FBDF7DAA2}" dt="2023-06-05T18:35:56.118" v="2357" actId="26606"/>
          <ac:spMkLst>
            <pc:docMk/>
            <pc:sldMk cId="1783146039" sldId="399"/>
            <ac:spMk id="11" creationId="{418F941B-B7E9-44F2-9A2C-5D35ACF9A678}"/>
          </ac:spMkLst>
        </pc:spChg>
        <pc:picChg chg="add mod">
          <ac:chgData name="Emily Crose" userId="5a1598ef78992c55" providerId="LiveId" clId="{D883EA51-B3B5-4B7B-AB2B-B59FBDF7DAA2}" dt="2023-06-05T18:35:56.118" v="2357" actId="26606"/>
          <ac:picMkLst>
            <pc:docMk/>
            <pc:sldMk cId="1783146039" sldId="399"/>
            <ac:picMk id="4" creationId="{C63D5FD7-ADEA-5153-C67E-0635A08CEC78}"/>
          </ac:picMkLst>
        </pc:picChg>
      </pc:sldChg>
      <pc:sldChg chg="modSp new mod modNotesTx">
        <pc:chgData name="Emily Crose" userId="5a1598ef78992c55" providerId="LiveId" clId="{D883EA51-B3B5-4B7B-AB2B-B59FBDF7DAA2}" dt="2023-06-04T15:24:03.237" v="1723" actId="20577"/>
        <pc:sldMkLst>
          <pc:docMk/>
          <pc:sldMk cId="2203053426" sldId="400"/>
        </pc:sldMkLst>
        <pc:spChg chg="mod">
          <ac:chgData name="Emily Crose" userId="5a1598ef78992c55" providerId="LiveId" clId="{D883EA51-B3B5-4B7B-AB2B-B59FBDF7DAA2}" dt="2023-06-04T15:22:39.804" v="1406" actId="20577"/>
          <ac:spMkLst>
            <pc:docMk/>
            <pc:sldMk cId="2203053426" sldId="400"/>
            <ac:spMk id="2" creationId="{9BEB25D8-D8E1-CF6F-3FC1-48875F4D20C3}"/>
          </ac:spMkLst>
        </pc:spChg>
      </pc:sldChg>
      <pc:sldChg chg="addSp modSp new mod setBg modNotesTx">
        <pc:chgData name="Emily Crose" userId="5a1598ef78992c55" providerId="LiveId" clId="{D883EA51-B3B5-4B7B-AB2B-B59FBDF7DAA2}" dt="2023-06-04T15:31:26.618" v="1898" actId="20577"/>
        <pc:sldMkLst>
          <pc:docMk/>
          <pc:sldMk cId="2957187143" sldId="401"/>
        </pc:sldMkLst>
        <pc:spChg chg="mod">
          <ac:chgData name="Emily Crose" userId="5a1598ef78992c55" providerId="LiveId" clId="{D883EA51-B3B5-4B7B-AB2B-B59FBDF7DAA2}" dt="2023-06-04T15:26:18.070" v="1749" actId="26606"/>
          <ac:spMkLst>
            <pc:docMk/>
            <pc:sldMk cId="2957187143" sldId="401"/>
            <ac:spMk id="2" creationId="{A5E8A090-BE17-ACA3-4006-EC92ECF2CCE4}"/>
          </ac:spMkLst>
        </pc:spChg>
        <pc:picChg chg="add mod">
          <ac:chgData name="Emily Crose" userId="5a1598ef78992c55" providerId="LiveId" clId="{D883EA51-B3B5-4B7B-AB2B-B59FBDF7DAA2}" dt="2023-06-04T15:26:18.070" v="1749" actId="26606"/>
          <ac:picMkLst>
            <pc:docMk/>
            <pc:sldMk cId="2957187143" sldId="401"/>
            <ac:picMk id="4" creationId="{E96541AF-4BAB-8CED-E535-74D1B9B02BC0}"/>
          </ac:picMkLst>
        </pc:picChg>
      </pc:sldChg>
      <pc:sldChg chg="addSp modSp new mod setBg setClrOvrMap modNotesTx">
        <pc:chgData name="Emily Crose" userId="5a1598ef78992c55" providerId="LiveId" clId="{D883EA51-B3B5-4B7B-AB2B-B59FBDF7DAA2}" dt="2023-06-04T15:31:12.684" v="1876" actId="20577"/>
        <pc:sldMkLst>
          <pc:docMk/>
          <pc:sldMk cId="646418868" sldId="402"/>
        </pc:sldMkLst>
        <pc:spChg chg="mod">
          <ac:chgData name="Emily Crose" userId="5a1598ef78992c55" providerId="LiveId" clId="{D883EA51-B3B5-4B7B-AB2B-B59FBDF7DAA2}" dt="2023-06-04T15:26:56.625" v="1772" actId="26606"/>
          <ac:spMkLst>
            <pc:docMk/>
            <pc:sldMk cId="646418868" sldId="402"/>
            <ac:spMk id="2" creationId="{8F9AA3D2-56CF-8E73-2CC9-5CEC2D8AEDDD}"/>
          </ac:spMkLst>
        </pc:spChg>
        <pc:spChg chg="add">
          <ac:chgData name="Emily Crose" userId="5a1598ef78992c55" providerId="LiveId" clId="{D883EA51-B3B5-4B7B-AB2B-B59FBDF7DAA2}" dt="2023-06-04T15:26:56.625" v="1772" actId="26606"/>
          <ac:spMkLst>
            <pc:docMk/>
            <pc:sldMk cId="646418868" sldId="402"/>
            <ac:spMk id="9" creationId="{8E482A67-6CD8-49D7-9F85-52ECF99152D0}"/>
          </ac:spMkLst>
        </pc:spChg>
        <pc:spChg chg="add">
          <ac:chgData name="Emily Crose" userId="5a1598ef78992c55" providerId="LiveId" clId="{D883EA51-B3B5-4B7B-AB2B-B59FBDF7DAA2}" dt="2023-06-04T15:26:56.625" v="1772" actId="26606"/>
          <ac:spMkLst>
            <pc:docMk/>
            <pc:sldMk cId="646418868" sldId="402"/>
            <ac:spMk id="11" creationId="{418F941B-B7E9-44F2-9A2C-5D35ACF9A678}"/>
          </ac:spMkLst>
        </pc:spChg>
        <pc:picChg chg="add mod">
          <ac:chgData name="Emily Crose" userId="5a1598ef78992c55" providerId="LiveId" clId="{D883EA51-B3B5-4B7B-AB2B-B59FBDF7DAA2}" dt="2023-06-04T15:26:56.625" v="1772" actId="26606"/>
          <ac:picMkLst>
            <pc:docMk/>
            <pc:sldMk cId="646418868" sldId="402"/>
            <ac:picMk id="4" creationId="{CEFCFDAE-761A-0BAF-C134-A514C1F9E3AB}"/>
          </ac:picMkLst>
        </pc:picChg>
      </pc:sldChg>
      <pc:sldChg chg="addSp modSp new mod setBg modNotesTx">
        <pc:chgData name="Emily Crose" userId="5a1598ef78992c55" providerId="LiveId" clId="{D883EA51-B3B5-4B7B-AB2B-B59FBDF7DAA2}" dt="2023-06-04T15:33:50.902" v="2200" actId="20577"/>
        <pc:sldMkLst>
          <pc:docMk/>
          <pc:sldMk cId="1634215433" sldId="403"/>
        </pc:sldMkLst>
        <pc:spChg chg="mod">
          <ac:chgData name="Emily Crose" userId="5a1598ef78992c55" providerId="LiveId" clId="{D883EA51-B3B5-4B7B-AB2B-B59FBDF7DAA2}" dt="2023-06-04T15:32:53.780" v="1952" actId="26606"/>
          <ac:spMkLst>
            <pc:docMk/>
            <pc:sldMk cId="1634215433" sldId="403"/>
            <ac:spMk id="2" creationId="{781149B4-792C-A3EE-5BDB-4C7BDBAAF009}"/>
          </ac:spMkLst>
        </pc:spChg>
        <pc:picChg chg="add mod">
          <ac:chgData name="Emily Crose" userId="5a1598ef78992c55" providerId="LiveId" clId="{D883EA51-B3B5-4B7B-AB2B-B59FBDF7DAA2}" dt="2023-06-04T15:32:53.780" v="1952" actId="26606"/>
          <ac:picMkLst>
            <pc:docMk/>
            <pc:sldMk cId="1634215433" sldId="403"/>
            <ac:picMk id="4" creationId="{E07258F3-13D9-1466-33A2-ECD4382A71C4}"/>
          </ac:picMkLst>
        </pc:picChg>
      </pc:sldChg>
      <pc:sldChg chg="addSp delSp modSp new mod setBg modClrScheme chgLayout modNotesTx">
        <pc:chgData name="Emily Crose" userId="5a1598ef78992c55" providerId="LiveId" clId="{D883EA51-B3B5-4B7B-AB2B-B59FBDF7DAA2}" dt="2023-06-04T15:36:18.146" v="2353" actId="20577"/>
        <pc:sldMkLst>
          <pc:docMk/>
          <pc:sldMk cId="808212644" sldId="404"/>
        </pc:sldMkLst>
        <pc:spChg chg="del">
          <ac:chgData name="Emily Crose" userId="5a1598ef78992c55" providerId="LiveId" clId="{D883EA51-B3B5-4B7B-AB2B-B59FBDF7DAA2}" dt="2023-06-04T15:35:30.019" v="2204" actId="700"/>
          <ac:spMkLst>
            <pc:docMk/>
            <pc:sldMk cId="808212644" sldId="404"/>
            <ac:spMk id="2" creationId="{09D9B331-9EF8-20B0-82B8-A6127CADDB01}"/>
          </ac:spMkLst>
        </pc:spChg>
        <pc:spChg chg="add">
          <ac:chgData name="Emily Crose" userId="5a1598ef78992c55" providerId="LiveId" clId="{D883EA51-B3B5-4B7B-AB2B-B59FBDF7DAA2}" dt="2023-06-04T15:35:35.056" v="2207" actId="26606"/>
          <ac:spMkLst>
            <pc:docMk/>
            <pc:sldMk cId="808212644" sldId="404"/>
            <ac:spMk id="9" creationId="{D64A12F0-8158-4372-9761-AD0A6ED30C2E}"/>
          </ac:spMkLst>
        </pc:spChg>
        <pc:picChg chg="add mod">
          <ac:chgData name="Emily Crose" userId="5a1598ef78992c55" providerId="LiveId" clId="{D883EA51-B3B5-4B7B-AB2B-B59FBDF7DAA2}" dt="2023-06-04T15:35:35.056" v="2207" actId="26606"/>
          <ac:picMkLst>
            <pc:docMk/>
            <pc:sldMk cId="808212644" sldId="404"/>
            <ac:picMk id="4" creationId="{7851AEAF-84E3-8F94-F0D4-E70FF33CE4A7}"/>
          </ac:picMkLst>
        </pc:picChg>
      </pc:sldChg>
      <pc:sldChg chg="addSp modSp new mod setBg">
        <pc:chgData name="Emily Crose" userId="5a1598ef78992c55" providerId="LiveId" clId="{D883EA51-B3B5-4B7B-AB2B-B59FBDF7DAA2}" dt="2023-06-05T18:44:28.813" v="2507" actId="27636"/>
        <pc:sldMkLst>
          <pc:docMk/>
          <pc:sldMk cId="2838351702" sldId="406"/>
        </pc:sldMkLst>
        <pc:spChg chg="mod">
          <ac:chgData name="Emily Crose" userId="5a1598ef78992c55" providerId="LiveId" clId="{D883EA51-B3B5-4B7B-AB2B-B59FBDF7DAA2}" dt="2023-06-05T18:44:28.813" v="2507" actId="27636"/>
          <ac:spMkLst>
            <pc:docMk/>
            <pc:sldMk cId="2838351702" sldId="406"/>
            <ac:spMk id="2" creationId="{DBFFBCD6-E0E4-C65A-446F-5D8086D65919}"/>
          </ac:spMkLst>
        </pc:spChg>
        <pc:picChg chg="add mod ord">
          <ac:chgData name="Emily Crose" userId="5a1598ef78992c55" providerId="LiveId" clId="{D883EA51-B3B5-4B7B-AB2B-B59FBDF7DAA2}" dt="2023-06-05T18:44:04.442" v="2472" actId="1076"/>
          <ac:picMkLst>
            <pc:docMk/>
            <pc:sldMk cId="2838351702" sldId="406"/>
            <ac:picMk id="4" creationId="{3612512D-1C3F-A032-8E2E-10DD059F0FB7}"/>
          </ac:picMkLst>
        </pc:picChg>
        <pc:picChg chg="add mod">
          <ac:chgData name="Emily Crose" userId="5a1598ef78992c55" providerId="LiveId" clId="{D883EA51-B3B5-4B7B-AB2B-B59FBDF7DAA2}" dt="2023-06-05T18:44:11.647" v="2473" actId="14100"/>
          <ac:picMkLst>
            <pc:docMk/>
            <pc:sldMk cId="2838351702" sldId="406"/>
            <ac:picMk id="6" creationId="{0FE91C8E-772D-0B4C-6663-82AF994ED5F2}"/>
          </ac:picMkLst>
        </pc:picChg>
        <pc:picChg chg="add">
          <ac:chgData name="Emily Crose" userId="5a1598ef78992c55" providerId="LiveId" clId="{D883EA51-B3B5-4B7B-AB2B-B59FBDF7DAA2}" dt="2023-06-05T18:43:41.991" v="2468" actId="26606"/>
          <ac:picMkLst>
            <pc:docMk/>
            <pc:sldMk cId="2838351702" sldId="406"/>
            <ac:picMk id="11" creationId="{A26253E7-65E8-4CFA-9503-31AA96B7794A}"/>
          </ac:picMkLst>
        </pc:picChg>
      </pc:sldChg>
      <pc:sldChg chg="addSp modSp new mod setBg">
        <pc:chgData name="Emily Crose" userId="5a1598ef78992c55" providerId="LiveId" clId="{D883EA51-B3B5-4B7B-AB2B-B59FBDF7DAA2}" dt="2023-06-05T18:51:58.279" v="2582" actId="26606"/>
        <pc:sldMkLst>
          <pc:docMk/>
          <pc:sldMk cId="957779490" sldId="407"/>
        </pc:sldMkLst>
        <pc:spChg chg="mod">
          <ac:chgData name="Emily Crose" userId="5a1598ef78992c55" providerId="LiveId" clId="{D883EA51-B3B5-4B7B-AB2B-B59FBDF7DAA2}" dt="2023-06-05T18:51:58.279" v="2582" actId="26606"/>
          <ac:spMkLst>
            <pc:docMk/>
            <pc:sldMk cId="957779490" sldId="407"/>
            <ac:spMk id="2" creationId="{CE28D262-7753-3FA9-65E1-D657416881F4}"/>
          </ac:spMkLst>
        </pc:spChg>
        <pc:spChg chg="add">
          <ac:chgData name="Emily Crose" userId="5a1598ef78992c55" providerId="LiveId" clId="{D883EA51-B3B5-4B7B-AB2B-B59FBDF7DAA2}" dt="2023-06-05T18:51:58.279" v="2582" actId="26606"/>
          <ac:spMkLst>
            <pc:docMk/>
            <pc:sldMk cId="957779490" sldId="407"/>
            <ac:spMk id="7" creationId="{1976BAAA-75A1-48AA-B7DE-B6B8070992D3}"/>
          </ac:spMkLst>
        </pc:spChg>
        <pc:spChg chg="add">
          <ac:chgData name="Emily Crose" userId="5a1598ef78992c55" providerId="LiveId" clId="{D883EA51-B3B5-4B7B-AB2B-B59FBDF7DAA2}" dt="2023-06-05T18:51:58.279" v="2582" actId="26606"/>
          <ac:spMkLst>
            <pc:docMk/>
            <pc:sldMk cId="957779490" sldId="407"/>
            <ac:spMk id="9" creationId="{65A5F259-CDF7-4A15-A66C-A9939D23E346}"/>
          </ac:spMkLst>
        </pc:spChg>
      </pc:sldChg>
      <pc:sldChg chg="addSp modSp new mod setBg addAnim chgLayout">
        <pc:chgData name="Emily Crose" userId="5a1598ef78992c55" providerId="LiveId" clId="{D883EA51-B3B5-4B7B-AB2B-B59FBDF7DAA2}" dt="2023-06-05T18:51:46.986" v="2581"/>
        <pc:sldMkLst>
          <pc:docMk/>
          <pc:sldMk cId="1566141961" sldId="408"/>
        </pc:sldMkLst>
        <pc:spChg chg="mod ord">
          <ac:chgData name="Emily Crose" userId="5a1598ef78992c55" providerId="LiveId" clId="{D883EA51-B3B5-4B7B-AB2B-B59FBDF7DAA2}" dt="2023-06-05T18:51:46.981" v="2580" actId="26606"/>
          <ac:spMkLst>
            <pc:docMk/>
            <pc:sldMk cId="1566141961" sldId="408"/>
            <ac:spMk id="2" creationId="{DE294F20-3526-B108-67D5-66713BE40D7C}"/>
          </ac:spMkLst>
        </pc:spChg>
        <pc:picChg chg="add">
          <ac:chgData name="Emily Crose" userId="5a1598ef78992c55" providerId="LiveId" clId="{D883EA51-B3B5-4B7B-AB2B-B59FBDF7DAA2}" dt="2023-06-05T18:51:46.981" v="2580" actId="26606"/>
          <ac:picMkLst>
            <pc:docMk/>
            <pc:sldMk cId="1566141961" sldId="408"/>
            <ac:picMk id="4" creationId="{99AE9188-6EB9-2D29-B05A-08CFD85736CE}"/>
          </ac:picMkLst>
        </pc:picChg>
      </pc:sldChg>
      <pc:sldChg chg="addSp modSp new mod setBg">
        <pc:chgData name="Emily Crose" userId="5a1598ef78992c55" providerId="LiveId" clId="{D883EA51-B3B5-4B7B-AB2B-B59FBDF7DAA2}" dt="2023-06-05T18:52:40.794" v="2617" actId="26606"/>
        <pc:sldMkLst>
          <pc:docMk/>
          <pc:sldMk cId="903124715" sldId="409"/>
        </pc:sldMkLst>
        <pc:spChg chg="mod">
          <ac:chgData name="Emily Crose" userId="5a1598ef78992c55" providerId="LiveId" clId="{D883EA51-B3B5-4B7B-AB2B-B59FBDF7DAA2}" dt="2023-06-05T18:52:40.794" v="2617" actId="26606"/>
          <ac:spMkLst>
            <pc:docMk/>
            <pc:sldMk cId="903124715" sldId="409"/>
            <ac:spMk id="2" creationId="{D182E853-C773-A2A5-8730-792CCC362D1F}"/>
          </ac:spMkLst>
        </pc:spChg>
        <pc:spChg chg="add">
          <ac:chgData name="Emily Crose" userId="5a1598ef78992c55" providerId="LiveId" clId="{D883EA51-B3B5-4B7B-AB2B-B59FBDF7DAA2}" dt="2023-06-05T18:52:40.794" v="2617" actId="26606"/>
          <ac:spMkLst>
            <pc:docMk/>
            <pc:sldMk cId="903124715" sldId="409"/>
            <ac:spMk id="7" creationId="{2124007E-BA57-41B2-8C6B-5E99927F2247}"/>
          </ac:spMkLst>
        </pc:spChg>
        <pc:spChg chg="add">
          <ac:chgData name="Emily Crose" userId="5a1598ef78992c55" providerId="LiveId" clId="{D883EA51-B3B5-4B7B-AB2B-B59FBDF7DAA2}" dt="2023-06-05T18:52:40.794" v="2617" actId="26606"/>
          <ac:spMkLst>
            <pc:docMk/>
            <pc:sldMk cId="903124715" sldId="409"/>
            <ac:spMk id="9" creationId="{255D0BF7-94F4-4437-A2B2-87BAFF86D541}"/>
          </ac:spMkLst>
        </pc:spChg>
        <pc:spChg chg="add">
          <ac:chgData name="Emily Crose" userId="5a1598ef78992c55" providerId="LiveId" clId="{D883EA51-B3B5-4B7B-AB2B-B59FBDF7DAA2}" dt="2023-06-05T18:52:40.794" v="2617" actId="26606"/>
          <ac:spMkLst>
            <pc:docMk/>
            <pc:sldMk cId="903124715" sldId="409"/>
            <ac:spMk id="11" creationId="{DE118816-C01D-462E-B0B0-777C21EF604F}"/>
          </ac:spMkLst>
        </pc:spChg>
      </pc:sldChg>
      <pc:sldChg chg="addSp modSp new mod setBg">
        <pc:chgData name="Emily Crose" userId="5a1598ef78992c55" providerId="LiveId" clId="{D883EA51-B3B5-4B7B-AB2B-B59FBDF7DAA2}" dt="2023-06-05T18:53:14.068" v="2633" actId="26606"/>
        <pc:sldMkLst>
          <pc:docMk/>
          <pc:sldMk cId="1116221028" sldId="410"/>
        </pc:sldMkLst>
        <pc:spChg chg="mod">
          <ac:chgData name="Emily Crose" userId="5a1598ef78992c55" providerId="LiveId" clId="{D883EA51-B3B5-4B7B-AB2B-B59FBDF7DAA2}" dt="2023-06-05T18:53:14.068" v="2633" actId="26606"/>
          <ac:spMkLst>
            <pc:docMk/>
            <pc:sldMk cId="1116221028" sldId="410"/>
            <ac:spMk id="2" creationId="{6E416877-D4C7-CC01-0F36-D5FE21F1752A}"/>
          </ac:spMkLst>
        </pc:spChg>
        <pc:spChg chg="add">
          <ac:chgData name="Emily Crose" userId="5a1598ef78992c55" providerId="LiveId" clId="{D883EA51-B3B5-4B7B-AB2B-B59FBDF7DAA2}" dt="2023-06-05T18:53:14.068" v="2633" actId="26606"/>
          <ac:spMkLst>
            <pc:docMk/>
            <pc:sldMk cId="1116221028" sldId="410"/>
            <ac:spMk id="8" creationId="{608EAA06-5488-416B-B2B2-E55213011012}"/>
          </ac:spMkLst>
        </pc:spChg>
        <pc:picChg chg="add">
          <ac:chgData name="Emily Crose" userId="5a1598ef78992c55" providerId="LiveId" clId="{D883EA51-B3B5-4B7B-AB2B-B59FBDF7DAA2}" dt="2023-06-05T18:53:14.068" v="2633" actId="26606"/>
          <ac:picMkLst>
            <pc:docMk/>
            <pc:sldMk cId="1116221028" sldId="410"/>
            <ac:picMk id="4" creationId="{B09BB461-B01C-9F90-C741-0D1E6E80DC8C}"/>
          </ac:picMkLst>
        </pc:picChg>
      </pc:sldChg>
      <pc:sldChg chg="addSp delSp modSp new mod setBg modClrScheme chgLayout">
        <pc:chgData name="Emily Crose" userId="5a1598ef78992c55" providerId="LiveId" clId="{D883EA51-B3B5-4B7B-AB2B-B59FBDF7DAA2}" dt="2023-06-06T22:08:08.936" v="3559" actId="26606"/>
        <pc:sldMkLst>
          <pc:docMk/>
          <pc:sldMk cId="1113939749" sldId="411"/>
        </pc:sldMkLst>
        <pc:spChg chg="del">
          <ac:chgData name="Emily Crose" userId="5a1598ef78992c55" providerId="LiveId" clId="{D883EA51-B3B5-4B7B-AB2B-B59FBDF7DAA2}" dt="2023-06-06T22:07:52.305" v="3549" actId="700"/>
          <ac:spMkLst>
            <pc:docMk/>
            <pc:sldMk cId="1113939749" sldId="411"/>
            <ac:spMk id="2" creationId="{C7D6475F-44C6-544C-49A9-52A0B6EA14A7}"/>
          </ac:spMkLst>
        </pc:spChg>
        <pc:spChg chg="del">
          <ac:chgData name="Emily Crose" userId="5a1598ef78992c55" providerId="LiveId" clId="{D883EA51-B3B5-4B7B-AB2B-B59FBDF7DAA2}" dt="2023-06-06T22:07:52.305" v="3549" actId="700"/>
          <ac:spMkLst>
            <pc:docMk/>
            <pc:sldMk cId="1113939749" sldId="411"/>
            <ac:spMk id="3" creationId="{ADC48903-F82E-79CC-BAAE-BFC78A0E6898}"/>
          </ac:spMkLst>
        </pc:spChg>
        <pc:spChg chg="add del">
          <ac:chgData name="Emily Crose" userId="5a1598ef78992c55" providerId="LiveId" clId="{D883EA51-B3B5-4B7B-AB2B-B59FBDF7DAA2}" dt="2023-06-06T22:08:08.895" v="3558" actId="26606"/>
          <ac:spMkLst>
            <pc:docMk/>
            <pc:sldMk cId="1113939749" sldId="411"/>
            <ac:spMk id="10" creationId="{D64A12F0-8158-4372-9761-AD0A6ED30C2E}"/>
          </ac:spMkLst>
        </pc:spChg>
        <pc:spChg chg="add">
          <ac:chgData name="Emily Crose" userId="5a1598ef78992c55" providerId="LiveId" clId="{D883EA51-B3B5-4B7B-AB2B-B59FBDF7DAA2}" dt="2023-06-06T22:08:08.936" v="3559" actId="26606"/>
          <ac:spMkLst>
            <pc:docMk/>
            <pc:sldMk cId="1113939749" sldId="411"/>
            <ac:spMk id="12" creationId="{7ED0B3BD-E968-4364-878A-47D3A6AEF099}"/>
          </ac:spMkLst>
        </pc:spChg>
        <pc:spChg chg="add">
          <ac:chgData name="Emily Crose" userId="5a1598ef78992c55" providerId="LiveId" clId="{D883EA51-B3B5-4B7B-AB2B-B59FBDF7DAA2}" dt="2023-06-06T22:08:08.936" v="3559" actId="26606"/>
          <ac:spMkLst>
            <pc:docMk/>
            <pc:sldMk cId="1113939749" sldId="411"/>
            <ac:spMk id="13" creationId="{E24F7045-1B8B-4422-9330-0BC8BF6065E3}"/>
          </ac:spMkLst>
        </pc:spChg>
        <pc:spChg chg="add">
          <ac:chgData name="Emily Crose" userId="5a1598ef78992c55" providerId="LiveId" clId="{D883EA51-B3B5-4B7B-AB2B-B59FBDF7DAA2}" dt="2023-06-06T22:08:08.936" v="3559" actId="26606"/>
          <ac:spMkLst>
            <pc:docMk/>
            <pc:sldMk cId="1113939749" sldId="411"/>
            <ac:spMk id="14" creationId="{C8E5BCBF-E5D0-444B-A584-4A5FF79F9D7E}"/>
          </ac:spMkLst>
        </pc:spChg>
        <pc:picChg chg="add mod">
          <ac:chgData name="Emily Crose" userId="5a1598ef78992c55" providerId="LiveId" clId="{D883EA51-B3B5-4B7B-AB2B-B59FBDF7DAA2}" dt="2023-06-06T22:08:08.936" v="3559" actId="26606"/>
          <ac:picMkLst>
            <pc:docMk/>
            <pc:sldMk cId="1113939749" sldId="411"/>
            <ac:picMk id="5" creationId="{9065460F-8802-4DAF-917B-CD685C8A9D97}"/>
          </ac:picMkLst>
        </pc:picChg>
      </pc:sldChg>
      <pc:sldChg chg="addSp delSp modSp new mod setBg modNotesTx">
        <pc:chgData name="Emily Crose" userId="5a1598ef78992c55" providerId="LiveId" clId="{D883EA51-B3B5-4B7B-AB2B-B59FBDF7DAA2}" dt="2023-06-07T10:47:30.201" v="3970" actId="26606"/>
        <pc:sldMkLst>
          <pc:docMk/>
          <pc:sldMk cId="559205411" sldId="412"/>
        </pc:sldMkLst>
        <pc:spChg chg="mod">
          <ac:chgData name="Emily Crose" userId="5a1598ef78992c55" providerId="LiveId" clId="{D883EA51-B3B5-4B7B-AB2B-B59FBDF7DAA2}" dt="2023-06-07T10:47:30.201" v="3970" actId="26606"/>
          <ac:spMkLst>
            <pc:docMk/>
            <pc:sldMk cId="559205411" sldId="412"/>
            <ac:spMk id="2" creationId="{E789A182-163C-669C-B058-B2E41C54F9B0}"/>
          </ac:spMkLst>
        </pc:spChg>
        <pc:spChg chg="del mod">
          <ac:chgData name="Emily Crose" userId="5a1598ef78992c55" providerId="LiveId" clId="{D883EA51-B3B5-4B7B-AB2B-B59FBDF7DAA2}" dt="2023-06-07T10:47:30.201" v="3970" actId="26606"/>
          <ac:spMkLst>
            <pc:docMk/>
            <pc:sldMk cId="559205411" sldId="412"/>
            <ac:spMk id="3" creationId="{69EB75E1-BFC6-0294-6C6C-34F854FFFE71}"/>
          </ac:spMkLst>
        </pc:spChg>
        <pc:graphicFrameChg chg="add">
          <ac:chgData name="Emily Crose" userId="5a1598ef78992c55" providerId="LiveId" clId="{D883EA51-B3B5-4B7B-AB2B-B59FBDF7DAA2}" dt="2023-06-07T10:47:30.201" v="3970" actId="26606"/>
          <ac:graphicFrameMkLst>
            <pc:docMk/>
            <pc:sldMk cId="559205411" sldId="412"/>
            <ac:graphicFrameMk id="5" creationId="{01E8DD5F-C028-83A9-CB61-9A0C6114DC0C}"/>
          </ac:graphicFrameMkLst>
        </pc:graphicFrameChg>
        <pc:picChg chg="add">
          <ac:chgData name="Emily Crose" userId="5a1598ef78992c55" providerId="LiveId" clId="{D883EA51-B3B5-4B7B-AB2B-B59FBDF7DAA2}" dt="2023-06-07T10:47:30.201" v="3970" actId="26606"/>
          <ac:picMkLst>
            <pc:docMk/>
            <pc:sldMk cId="559205411" sldId="412"/>
            <ac:picMk id="9" creationId="{A8D526D7-C782-4F65-A21F-A6B40D869B47}"/>
          </ac:picMkLst>
        </pc:picChg>
      </pc:sldChg>
      <pc:sldChg chg="addSp delSp modSp new mod setBg modClrScheme chgLayout">
        <pc:chgData name="Emily Crose" userId="5a1598ef78992c55" providerId="LiveId" clId="{D883EA51-B3B5-4B7B-AB2B-B59FBDF7DAA2}" dt="2023-06-07T10:44:47.404" v="3780" actId="26606"/>
        <pc:sldMkLst>
          <pc:docMk/>
          <pc:sldMk cId="3786717068" sldId="413"/>
        </pc:sldMkLst>
        <pc:spChg chg="mod ord">
          <ac:chgData name="Emily Crose" userId="5a1598ef78992c55" providerId="LiveId" clId="{D883EA51-B3B5-4B7B-AB2B-B59FBDF7DAA2}" dt="2023-06-07T10:44:47.404" v="3780" actId="26606"/>
          <ac:spMkLst>
            <pc:docMk/>
            <pc:sldMk cId="3786717068" sldId="413"/>
            <ac:spMk id="2" creationId="{AE91A611-202F-7E14-60A5-E927DF09E1D1}"/>
          </ac:spMkLst>
        </pc:spChg>
        <pc:spChg chg="del">
          <ac:chgData name="Emily Crose" userId="5a1598ef78992c55" providerId="LiveId" clId="{D883EA51-B3B5-4B7B-AB2B-B59FBDF7DAA2}" dt="2023-06-07T10:44:38.530" v="3779" actId="700"/>
          <ac:spMkLst>
            <pc:docMk/>
            <pc:sldMk cId="3786717068" sldId="413"/>
            <ac:spMk id="3" creationId="{262DE9D4-65C1-B1DF-8CB3-35AFB8983A03}"/>
          </ac:spMkLst>
        </pc:spChg>
        <pc:picChg chg="add">
          <ac:chgData name="Emily Crose" userId="5a1598ef78992c55" providerId="LiveId" clId="{D883EA51-B3B5-4B7B-AB2B-B59FBDF7DAA2}" dt="2023-06-07T10:44:47.404" v="3780" actId="26606"/>
          <ac:picMkLst>
            <pc:docMk/>
            <pc:sldMk cId="3786717068" sldId="413"/>
            <ac:picMk id="6" creationId="{B8C9793C-D7A3-9046-299C-C05BA35D29B1}"/>
          </ac:picMkLst>
        </pc:picChg>
      </pc:sldChg>
      <pc:sldChg chg="addSp delSp modSp new mod setBg">
        <pc:chgData name="Emily Crose" userId="5a1598ef78992c55" providerId="LiveId" clId="{D883EA51-B3B5-4B7B-AB2B-B59FBDF7DAA2}" dt="2023-06-07T10:47:19.816" v="3969" actId="26606"/>
        <pc:sldMkLst>
          <pc:docMk/>
          <pc:sldMk cId="2219129718" sldId="414"/>
        </pc:sldMkLst>
        <pc:spChg chg="mod">
          <ac:chgData name="Emily Crose" userId="5a1598ef78992c55" providerId="LiveId" clId="{D883EA51-B3B5-4B7B-AB2B-B59FBDF7DAA2}" dt="2023-06-07T10:47:19.816" v="3969" actId="26606"/>
          <ac:spMkLst>
            <pc:docMk/>
            <pc:sldMk cId="2219129718" sldId="414"/>
            <ac:spMk id="2" creationId="{817766CF-267A-18D2-C5A0-8078110BD18E}"/>
          </ac:spMkLst>
        </pc:spChg>
        <pc:spChg chg="del mod">
          <ac:chgData name="Emily Crose" userId="5a1598ef78992c55" providerId="LiveId" clId="{D883EA51-B3B5-4B7B-AB2B-B59FBDF7DAA2}" dt="2023-06-07T10:47:19.816" v="3969" actId="26606"/>
          <ac:spMkLst>
            <pc:docMk/>
            <pc:sldMk cId="2219129718" sldId="414"/>
            <ac:spMk id="3" creationId="{49D9E82B-7BF6-EB7F-2ACF-8C1F433C88E3}"/>
          </ac:spMkLst>
        </pc:spChg>
        <pc:graphicFrameChg chg="add">
          <ac:chgData name="Emily Crose" userId="5a1598ef78992c55" providerId="LiveId" clId="{D883EA51-B3B5-4B7B-AB2B-B59FBDF7DAA2}" dt="2023-06-07T10:47:19.816" v="3969" actId="26606"/>
          <ac:graphicFrameMkLst>
            <pc:docMk/>
            <pc:sldMk cId="2219129718" sldId="414"/>
            <ac:graphicFrameMk id="5" creationId="{62C3CC1C-D4B9-4C82-18EC-1CD98EAA932B}"/>
          </ac:graphicFrameMkLst>
        </pc:graphicFrameChg>
        <pc:picChg chg="add">
          <ac:chgData name="Emily Crose" userId="5a1598ef78992c55" providerId="LiveId" clId="{D883EA51-B3B5-4B7B-AB2B-B59FBDF7DAA2}" dt="2023-06-07T10:47:19.816" v="3969" actId="26606"/>
          <ac:picMkLst>
            <pc:docMk/>
            <pc:sldMk cId="2219129718" sldId="414"/>
            <ac:picMk id="9" creationId="{A8D526D7-C782-4F65-A21F-A6B40D869B47}"/>
          </ac:picMkLst>
        </pc:picChg>
      </pc:sldChg>
      <pc:sldChg chg="addSp modSp new mod setBg addAnim">
        <pc:chgData name="Emily Crose" userId="5a1598ef78992c55" providerId="LiveId" clId="{D883EA51-B3B5-4B7B-AB2B-B59FBDF7DAA2}" dt="2023-06-07T10:47:12.506" v="3968" actId="122"/>
        <pc:sldMkLst>
          <pc:docMk/>
          <pc:sldMk cId="3358824843" sldId="415"/>
        </pc:sldMkLst>
        <pc:spChg chg="mod">
          <ac:chgData name="Emily Crose" userId="5a1598ef78992c55" providerId="LiveId" clId="{D883EA51-B3B5-4B7B-AB2B-B59FBDF7DAA2}" dt="2023-06-07T10:47:03.797" v="3966" actId="26606"/>
          <ac:spMkLst>
            <pc:docMk/>
            <pc:sldMk cId="3358824843" sldId="415"/>
            <ac:spMk id="2" creationId="{F7F499C2-8C30-F8BB-3BCB-A82CEA1FA616}"/>
          </ac:spMkLst>
        </pc:spChg>
        <pc:spChg chg="mod">
          <ac:chgData name="Emily Crose" userId="5a1598ef78992c55" providerId="LiveId" clId="{D883EA51-B3B5-4B7B-AB2B-B59FBDF7DAA2}" dt="2023-06-07T10:47:12.506" v="3968" actId="122"/>
          <ac:spMkLst>
            <pc:docMk/>
            <pc:sldMk cId="3358824843" sldId="415"/>
            <ac:spMk id="3" creationId="{8228C97B-2781-B42A-CEF2-9A027D6C4207}"/>
          </ac:spMkLst>
        </pc:spChg>
        <pc:spChg chg="add">
          <ac:chgData name="Emily Crose" userId="5a1598ef78992c55" providerId="LiveId" clId="{D883EA51-B3B5-4B7B-AB2B-B59FBDF7DAA2}" dt="2023-06-07T10:47:03.797" v="3966" actId="26606"/>
          <ac:spMkLst>
            <pc:docMk/>
            <pc:sldMk cId="3358824843" sldId="415"/>
            <ac:spMk id="8" creationId="{DAB482FD-C684-4DAA-AC4C-1739F51A98A0}"/>
          </ac:spMkLst>
        </pc:spChg>
        <pc:cxnChg chg="add">
          <ac:chgData name="Emily Crose" userId="5a1598ef78992c55" providerId="LiveId" clId="{D883EA51-B3B5-4B7B-AB2B-B59FBDF7DAA2}" dt="2023-06-07T10:47:03.797" v="3966" actId="26606"/>
          <ac:cxnSpMkLst>
            <pc:docMk/>
            <pc:sldMk cId="3358824843" sldId="415"/>
            <ac:cxnSpMk id="10" creationId="{2DAA738B-EDF5-4694-B25A-3488245BC87C}"/>
          </ac:cxnSpMkLst>
        </pc:cxnChg>
      </pc:sldChg>
      <pc:sldChg chg="delSp add setBg delDesignElem">
        <pc:chgData name="Emily Crose" userId="5a1598ef78992c55" providerId="LiveId" clId="{D883EA51-B3B5-4B7B-AB2B-B59FBDF7DAA2}" dt="2023-06-07T10:48:39.009" v="3974"/>
        <pc:sldMkLst>
          <pc:docMk/>
          <pc:sldMk cId="248793552" sldId="416"/>
        </pc:sldMkLst>
        <pc:picChg chg="del">
          <ac:chgData name="Emily Crose" userId="5a1598ef78992c55" providerId="LiveId" clId="{D883EA51-B3B5-4B7B-AB2B-B59FBDF7DAA2}" dt="2023-06-07T10:48:39.009" v="3974"/>
          <ac:picMkLst>
            <pc:docMk/>
            <pc:sldMk cId="248793552" sldId="416"/>
            <ac:picMk id="8" creationId="{08187575-5CB4-477B-AA47-020C6D2A786E}"/>
          </ac:picMkLst>
        </pc:picChg>
        <pc:picChg chg="del">
          <ac:chgData name="Emily Crose" userId="5a1598ef78992c55" providerId="LiveId" clId="{D883EA51-B3B5-4B7B-AB2B-B59FBDF7DAA2}" dt="2023-06-07T10:48:39.009" v="3974"/>
          <ac:picMkLst>
            <pc:docMk/>
            <pc:sldMk cId="248793552" sldId="416"/>
            <ac:picMk id="10" creationId="{EE585F70-7C5D-424E-A182-39507AF48A0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B21BB4-2081-4BD3-9D4D-D533BFB6B7E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BD7FE3C-5117-424C-8980-1A8FA17EE1F9}">
      <dgm:prSet/>
      <dgm:spPr/>
      <dgm:t>
        <a:bodyPr/>
        <a:lstStyle/>
        <a:p>
          <a:pPr>
            <a:defRPr b="1"/>
          </a:pPr>
          <a:r>
            <a:rPr lang="en-US" dirty="0"/>
            <a:t>Worker separation of duties</a:t>
          </a:r>
        </a:p>
      </dgm:t>
    </dgm:pt>
    <dgm:pt modelId="{946A604D-B181-4312-BF4B-F9A483223C37}" type="parTrans" cxnId="{39F5AEF4-BCC7-418C-A4A7-77F79AF09E48}">
      <dgm:prSet/>
      <dgm:spPr/>
      <dgm:t>
        <a:bodyPr/>
        <a:lstStyle/>
        <a:p>
          <a:endParaRPr lang="en-US"/>
        </a:p>
      </dgm:t>
    </dgm:pt>
    <dgm:pt modelId="{B99635B0-3904-44A9-ACD6-CE17AD931219}" type="sibTrans" cxnId="{39F5AEF4-BCC7-418C-A4A7-77F79AF09E48}">
      <dgm:prSet/>
      <dgm:spPr/>
      <dgm:t>
        <a:bodyPr/>
        <a:lstStyle/>
        <a:p>
          <a:endParaRPr lang="en-US"/>
        </a:p>
      </dgm:t>
    </dgm:pt>
    <dgm:pt modelId="{C2BC8C5A-4D0C-46B0-A5CB-2F7A5C56E257}">
      <dgm:prSet/>
      <dgm:spPr/>
      <dgm:t>
        <a:bodyPr/>
        <a:lstStyle/>
        <a:p>
          <a:r>
            <a:rPr lang="en-US" dirty="0"/>
            <a:t>Who is assigned to do what on the team</a:t>
          </a:r>
        </a:p>
      </dgm:t>
    </dgm:pt>
    <dgm:pt modelId="{39056137-DA30-42E8-B26F-2C98DFD9D5D4}" type="parTrans" cxnId="{67939404-6A12-49A7-AFCF-5B58F4FA3EA7}">
      <dgm:prSet/>
      <dgm:spPr/>
      <dgm:t>
        <a:bodyPr/>
        <a:lstStyle/>
        <a:p>
          <a:endParaRPr lang="en-US"/>
        </a:p>
      </dgm:t>
    </dgm:pt>
    <dgm:pt modelId="{66B04D37-6F39-442B-ADC0-424152B1E101}" type="sibTrans" cxnId="{67939404-6A12-49A7-AFCF-5B58F4FA3EA7}">
      <dgm:prSet/>
      <dgm:spPr/>
      <dgm:t>
        <a:bodyPr/>
        <a:lstStyle/>
        <a:p>
          <a:endParaRPr lang="en-US"/>
        </a:p>
      </dgm:t>
    </dgm:pt>
    <dgm:pt modelId="{0C753990-3A96-4181-A128-B1C97CE02611}">
      <dgm:prSet/>
      <dgm:spPr/>
      <dgm:t>
        <a:bodyPr/>
        <a:lstStyle/>
        <a:p>
          <a:pPr>
            <a:defRPr b="1"/>
          </a:pPr>
          <a:r>
            <a:rPr lang="en-US"/>
            <a:t>Network separation of duties (engineering)</a:t>
          </a:r>
        </a:p>
      </dgm:t>
    </dgm:pt>
    <dgm:pt modelId="{9E5807A7-7ABB-4A6F-96DD-A8EE397E56B9}" type="parTrans" cxnId="{85CBFFFC-21B6-40E1-A1E2-5ECDB6621D70}">
      <dgm:prSet/>
      <dgm:spPr/>
      <dgm:t>
        <a:bodyPr/>
        <a:lstStyle/>
        <a:p>
          <a:endParaRPr lang="en-US"/>
        </a:p>
      </dgm:t>
    </dgm:pt>
    <dgm:pt modelId="{27A29693-C547-4E7B-A04A-B000D0409C71}" type="sibTrans" cxnId="{85CBFFFC-21B6-40E1-A1E2-5ECDB6621D70}">
      <dgm:prSet/>
      <dgm:spPr/>
      <dgm:t>
        <a:bodyPr/>
        <a:lstStyle/>
        <a:p>
          <a:endParaRPr lang="en-US"/>
        </a:p>
      </dgm:t>
    </dgm:pt>
    <dgm:pt modelId="{56E6B60A-9B78-4F47-959D-057F47E3072D}">
      <dgm:prSet/>
      <dgm:spPr/>
      <dgm:t>
        <a:bodyPr/>
        <a:lstStyle/>
        <a:p>
          <a:r>
            <a:rPr lang="en-US" dirty="0"/>
            <a:t>Which devices do what on the network</a:t>
          </a:r>
        </a:p>
      </dgm:t>
    </dgm:pt>
    <dgm:pt modelId="{D3269B99-2A90-4E70-82A6-996736E1F5F8}" type="parTrans" cxnId="{597C3D5C-1255-4FA5-A4A8-804DA366227C}">
      <dgm:prSet/>
      <dgm:spPr/>
      <dgm:t>
        <a:bodyPr/>
        <a:lstStyle/>
        <a:p>
          <a:endParaRPr lang="en-US"/>
        </a:p>
      </dgm:t>
    </dgm:pt>
    <dgm:pt modelId="{29F7CD53-4107-4C40-808B-154519225C3C}" type="sibTrans" cxnId="{597C3D5C-1255-4FA5-A4A8-804DA366227C}">
      <dgm:prSet/>
      <dgm:spPr/>
      <dgm:t>
        <a:bodyPr/>
        <a:lstStyle/>
        <a:p>
          <a:endParaRPr lang="en-US"/>
        </a:p>
      </dgm:t>
    </dgm:pt>
    <dgm:pt modelId="{9D378C1E-68B6-46DB-B8E8-BBC657021537}" type="pres">
      <dgm:prSet presAssocID="{25B21BB4-2081-4BD3-9D4D-D533BFB6B7E7}" presName="root" presStyleCnt="0">
        <dgm:presLayoutVars>
          <dgm:dir/>
          <dgm:resizeHandles val="exact"/>
        </dgm:presLayoutVars>
      </dgm:prSet>
      <dgm:spPr/>
    </dgm:pt>
    <dgm:pt modelId="{15250BF5-163E-4109-B045-47728E10C8D6}" type="pres">
      <dgm:prSet presAssocID="{FBD7FE3C-5117-424C-8980-1A8FA17EE1F9}" presName="compNode" presStyleCnt="0"/>
      <dgm:spPr/>
    </dgm:pt>
    <dgm:pt modelId="{737D5394-D572-4E03-994D-B33C3D471B61}" type="pres">
      <dgm:prSet presAssocID="{FBD7FE3C-5117-424C-8980-1A8FA17EE1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95569A-C51B-44ED-8BE7-99F2D38168C6}" type="pres">
      <dgm:prSet presAssocID="{FBD7FE3C-5117-424C-8980-1A8FA17EE1F9}" presName="iconSpace" presStyleCnt="0"/>
      <dgm:spPr/>
    </dgm:pt>
    <dgm:pt modelId="{B0826E94-4229-4B76-A582-724103E22266}" type="pres">
      <dgm:prSet presAssocID="{FBD7FE3C-5117-424C-8980-1A8FA17EE1F9}" presName="parTx" presStyleLbl="revTx" presStyleIdx="0" presStyleCnt="4">
        <dgm:presLayoutVars>
          <dgm:chMax val="0"/>
          <dgm:chPref val="0"/>
        </dgm:presLayoutVars>
      </dgm:prSet>
      <dgm:spPr/>
    </dgm:pt>
    <dgm:pt modelId="{537303F7-EC6F-42D4-BB98-CDCDB0C5D8CC}" type="pres">
      <dgm:prSet presAssocID="{FBD7FE3C-5117-424C-8980-1A8FA17EE1F9}" presName="txSpace" presStyleCnt="0"/>
      <dgm:spPr/>
    </dgm:pt>
    <dgm:pt modelId="{ED8C21B3-EA16-4DBD-A097-CCFC60C5E569}" type="pres">
      <dgm:prSet presAssocID="{FBD7FE3C-5117-424C-8980-1A8FA17EE1F9}" presName="desTx" presStyleLbl="revTx" presStyleIdx="1" presStyleCnt="4">
        <dgm:presLayoutVars/>
      </dgm:prSet>
      <dgm:spPr/>
    </dgm:pt>
    <dgm:pt modelId="{5A375E96-6B6F-40AB-B17F-7F8D6D116300}" type="pres">
      <dgm:prSet presAssocID="{B99635B0-3904-44A9-ACD6-CE17AD931219}" presName="sibTrans" presStyleCnt="0"/>
      <dgm:spPr/>
    </dgm:pt>
    <dgm:pt modelId="{80ADE68F-F5D7-4101-9F8B-00C333798916}" type="pres">
      <dgm:prSet presAssocID="{0C753990-3A96-4181-A128-B1C97CE02611}" presName="compNode" presStyleCnt="0"/>
      <dgm:spPr/>
    </dgm:pt>
    <dgm:pt modelId="{D18D8FCF-F11F-413C-B5DA-C31B18DD8A99}" type="pres">
      <dgm:prSet presAssocID="{0C753990-3A96-4181-A128-B1C97CE0261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CCEBA526-427F-4474-8AC1-66FE5197A606}" type="pres">
      <dgm:prSet presAssocID="{0C753990-3A96-4181-A128-B1C97CE02611}" presName="iconSpace" presStyleCnt="0"/>
      <dgm:spPr/>
    </dgm:pt>
    <dgm:pt modelId="{F6EA07C6-7B8F-4822-8A2F-FDB1CA8EF45F}" type="pres">
      <dgm:prSet presAssocID="{0C753990-3A96-4181-A128-B1C97CE02611}" presName="parTx" presStyleLbl="revTx" presStyleIdx="2" presStyleCnt="4">
        <dgm:presLayoutVars>
          <dgm:chMax val="0"/>
          <dgm:chPref val="0"/>
        </dgm:presLayoutVars>
      </dgm:prSet>
      <dgm:spPr/>
    </dgm:pt>
    <dgm:pt modelId="{49D424BC-DB47-4013-93AE-FF06391F5D36}" type="pres">
      <dgm:prSet presAssocID="{0C753990-3A96-4181-A128-B1C97CE02611}" presName="txSpace" presStyleCnt="0"/>
      <dgm:spPr/>
    </dgm:pt>
    <dgm:pt modelId="{1D6EB6AA-EF02-4621-9694-E81C609CB8DA}" type="pres">
      <dgm:prSet presAssocID="{0C753990-3A96-4181-A128-B1C97CE02611}" presName="desTx" presStyleLbl="revTx" presStyleIdx="3" presStyleCnt="4">
        <dgm:presLayoutVars/>
      </dgm:prSet>
      <dgm:spPr/>
    </dgm:pt>
  </dgm:ptLst>
  <dgm:cxnLst>
    <dgm:cxn modelId="{67939404-6A12-49A7-AFCF-5B58F4FA3EA7}" srcId="{FBD7FE3C-5117-424C-8980-1A8FA17EE1F9}" destId="{C2BC8C5A-4D0C-46B0-A5CB-2F7A5C56E257}" srcOrd="0" destOrd="0" parTransId="{39056137-DA30-42E8-B26F-2C98DFD9D5D4}" sibTransId="{66B04D37-6F39-442B-ADC0-424152B1E101}"/>
    <dgm:cxn modelId="{E113D205-EE26-445B-943D-C4E9A21EA82C}" type="presOf" srcId="{0C753990-3A96-4181-A128-B1C97CE02611}" destId="{F6EA07C6-7B8F-4822-8A2F-FDB1CA8EF45F}" srcOrd="0" destOrd="0" presId="urn:microsoft.com/office/officeart/2018/2/layout/IconLabelDescriptionList"/>
    <dgm:cxn modelId="{6995653A-205F-47F5-8748-2240C673F215}" type="presOf" srcId="{FBD7FE3C-5117-424C-8980-1A8FA17EE1F9}" destId="{B0826E94-4229-4B76-A582-724103E22266}" srcOrd="0" destOrd="0" presId="urn:microsoft.com/office/officeart/2018/2/layout/IconLabelDescriptionList"/>
    <dgm:cxn modelId="{597C3D5C-1255-4FA5-A4A8-804DA366227C}" srcId="{0C753990-3A96-4181-A128-B1C97CE02611}" destId="{56E6B60A-9B78-4F47-959D-057F47E3072D}" srcOrd="0" destOrd="0" parTransId="{D3269B99-2A90-4E70-82A6-996736E1F5F8}" sibTransId="{29F7CD53-4107-4C40-808B-154519225C3C}"/>
    <dgm:cxn modelId="{C690D589-D802-40AE-9C31-2D3669F2BCF0}" type="presOf" srcId="{56E6B60A-9B78-4F47-959D-057F47E3072D}" destId="{1D6EB6AA-EF02-4621-9694-E81C609CB8DA}" srcOrd="0" destOrd="0" presId="urn:microsoft.com/office/officeart/2018/2/layout/IconLabelDescriptionList"/>
    <dgm:cxn modelId="{C3F2AFF0-228F-4C13-8535-41B30B38D9B5}" type="presOf" srcId="{C2BC8C5A-4D0C-46B0-A5CB-2F7A5C56E257}" destId="{ED8C21B3-EA16-4DBD-A097-CCFC60C5E569}" srcOrd="0" destOrd="0" presId="urn:microsoft.com/office/officeart/2018/2/layout/IconLabelDescriptionList"/>
    <dgm:cxn modelId="{39F5AEF4-BCC7-418C-A4A7-77F79AF09E48}" srcId="{25B21BB4-2081-4BD3-9D4D-D533BFB6B7E7}" destId="{FBD7FE3C-5117-424C-8980-1A8FA17EE1F9}" srcOrd="0" destOrd="0" parTransId="{946A604D-B181-4312-BF4B-F9A483223C37}" sibTransId="{B99635B0-3904-44A9-ACD6-CE17AD931219}"/>
    <dgm:cxn modelId="{2307EDF5-6CB5-486E-90B6-40571C45B632}" type="presOf" srcId="{25B21BB4-2081-4BD3-9D4D-D533BFB6B7E7}" destId="{9D378C1E-68B6-46DB-B8E8-BBC657021537}" srcOrd="0" destOrd="0" presId="urn:microsoft.com/office/officeart/2018/2/layout/IconLabelDescriptionList"/>
    <dgm:cxn modelId="{85CBFFFC-21B6-40E1-A1E2-5ECDB6621D70}" srcId="{25B21BB4-2081-4BD3-9D4D-D533BFB6B7E7}" destId="{0C753990-3A96-4181-A128-B1C97CE02611}" srcOrd="1" destOrd="0" parTransId="{9E5807A7-7ABB-4A6F-96DD-A8EE397E56B9}" sibTransId="{27A29693-C547-4E7B-A04A-B000D0409C71}"/>
    <dgm:cxn modelId="{23816E37-CAD8-44D8-9B4F-052B91A859D2}" type="presParOf" srcId="{9D378C1E-68B6-46DB-B8E8-BBC657021537}" destId="{15250BF5-163E-4109-B045-47728E10C8D6}" srcOrd="0" destOrd="0" presId="urn:microsoft.com/office/officeart/2018/2/layout/IconLabelDescriptionList"/>
    <dgm:cxn modelId="{BB4DCF4D-8060-49EF-A9CF-B0842FA10DF7}" type="presParOf" srcId="{15250BF5-163E-4109-B045-47728E10C8D6}" destId="{737D5394-D572-4E03-994D-B33C3D471B61}" srcOrd="0" destOrd="0" presId="urn:microsoft.com/office/officeart/2018/2/layout/IconLabelDescriptionList"/>
    <dgm:cxn modelId="{4007551F-6832-431E-AD62-9188BBE3E7CB}" type="presParOf" srcId="{15250BF5-163E-4109-B045-47728E10C8D6}" destId="{2095569A-C51B-44ED-8BE7-99F2D38168C6}" srcOrd="1" destOrd="0" presId="urn:microsoft.com/office/officeart/2018/2/layout/IconLabelDescriptionList"/>
    <dgm:cxn modelId="{9C538C06-F3CC-49BE-A818-FBBF088184CF}" type="presParOf" srcId="{15250BF5-163E-4109-B045-47728E10C8D6}" destId="{B0826E94-4229-4B76-A582-724103E22266}" srcOrd="2" destOrd="0" presId="urn:microsoft.com/office/officeart/2018/2/layout/IconLabelDescriptionList"/>
    <dgm:cxn modelId="{81D17ABE-4BF9-41F0-A329-78B402DEBED6}" type="presParOf" srcId="{15250BF5-163E-4109-B045-47728E10C8D6}" destId="{537303F7-EC6F-42D4-BB98-CDCDB0C5D8CC}" srcOrd="3" destOrd="0" presId="urn:microsoft.com/office/officeart/2018/2/layout/IconLabelDescriptionList"/>
    <dgm:cxn modelId="{39DE76D6-97D9-42D3-A43E-9731DF088C26}" type="presParOf" srcId="{15250BF5-163E-4109-B045-47728E10C8D6}" destId="{ED8C21B3-EA16-4DBD-A097-CCFC60C5E569}" srcOrd="4" destOrd="0" presId="urn:microsoft.com/office/officeart/2018/2/layout/IconLabelDescriptionList"/>
    <dgm:cxn modelId="{56F8228C-486D-4625-A388-D6F03B954BA6}" type="presParOf" srcId="{9D378C1E-68B6-46DB-B8E8-BBC657021537}" destId="{5A375E96-6B6F-40AB-B17F-7F8D6D116300}" srcOrd="1" destOrd="0" presId="urn:microsoft.com/office/officeart/2018/2/layout/IconLabelDescriptionList"/>
    <dgm:cxn modelId="{620789DB-ECFE-4099-8E96-9E71F2B06294}" type="presParOf" srcId="{9D378C1E-68B6-46DB-B8E8-BBC657021537}" destId="{80ADE68F-F5D7-4101-9F8B-00C333798916}" srcOrd="2" destOrd="0" presId="urn:microsoft.com/office/officeart/2018/2/layout/IconLabelDescriptionList"/>
    <dgm:cxn modelId="{F4418795-7526-47BC-914F-138F3B3619C4}" type="presParOf" srcId="{80ADE68F-F5D7-4101-9F8B-00C333798916}" destId="{D18D8FCF-F11F-413C-B5DA-C31B18DD8A99}" srcOrd="0" destOrd="0" presId="urn:microsoft.com/office/officeart/2018/2/layout/IconLabelDescriptionList"/>
    <dgm:cxn modelId="{FC171471-A7F9-4418-8510-E5DFC89A097E}" type="presParOf" srcId="{80ADE68F-F5D7-4101-9F8B-00C333798916}" destId="{CCEBA526-427F-4474-8AC1-66FE5197A606}" srcOrd="1" destOrd="0" presId="urn:microsoft.com/office/officeart/2018/2/layout/IconLabelDescriptionList"/>
    <dgm:cxn modelId="{55AD9D05-9262-4E53-A835-8D0654B3B1F7}" type="presParOf" srcId="{80ADE68F-F5D7-4101-9F8B-00C333798916}" destId="{F6EA07C6-7B8F-4822-8A2F-FDB1CA8EF45F}" srcOrd="2" destOrd="0" presId="urn:microsoft.com/office/officeart/2018/2/layout/IconLabelDescriptionList"/>
    <dgm:cxn modelId="{7AAEBE8C-A996-4A14-80B7-173F56F08C39}" type="presParOf" srcId="{80ADE68F-F5D7-4101-9F8B-00C333798916}" destId="{49D424BC-DB47-4013-93AE-FF06391F5D36}" srcOrd="3" destOrd="0" presId="urn:microsoft.com/office/officeart/2018/2/layout/IconLabelDescriptionList"/>
    <dgm:cxn modelId="{B808359B-6FA6-4377-B6E5-33510E29F525}" type="presParOf" srcId="{80ADE68F-F5D7-4101-9F8B-00C333798916}" destId="{1D6EB6AA-EF02-4621-9694-E81C609CB8DA}"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721A4F-370E-4BF5-91A7-D634BC9395B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49B6F26-408A-4686-AF15-17227704E5C3}">
      <dgm:prSet/>
      <dgm:spPr/>
      <dgm:t>
        <a:bodyPr/>
        <a:lstStyle/>
        <a:p>
          <a:pPr>
            <a:defRPr cap="all"/>
          </a:pPr>
          <a:r>
            <a:rPr lang="en-US"/>
            <a:t>Increases efficiency</a:t>
          </a:r>
        </a:p>
      </dgm:t>
    </dgm:pt>
    <dgm:pt modelId="{2EC80CE9-530F-49A1-97C2-6077A4D37998}" type="parTrans" cxnId="{07C14EA0-AB32-40EC-9B6A-27CE0A4C51F2}">
      <dgm:prSet/>
      <dgm:spPr/>
      <dgm:t>
        <a:bodyPr/>
        <a:lstStyle/>
        <a:p>
          <a:endParaRPr lang="en-US"/>
        </a:p>
      </dgm:t>
    </dgm:pt>
    <dgm:pt modelId="{AAFA5BC2-73BF-4EE6-ADB0-071C9B12A309}" type="sibTrans" cxnId="{07C14EA0-AB32-40EC-9B6A-27CE0A4C51F2}">
      <dgm:prSet/>
      <dgm:spPr/>
      <dgm:t>
        <a:bodyPr/>
        <a:lstStyle/>
        <a:p>
          <a:endParaRPr lang="en-US"/>
        </a:p>
      </dgm:t>
    </dgm:pt>
    <dgm:pt modelId="{219F2AAA-808A-4638-9BDF-6D4985724F64}">
      <dgm:prSet/>
      <dgm:spPr/>
      <dgm:t>
        <a:bodyPr/>
        <a:lstStyle/>
        <a:p>
          <a:pPr>
            <a:defRPr cap="all"/>
          </a:pPr>
          <a:r>
            <a:rPr lang="en-US"/>
            <a:t>Increases security</a:t>
          </a:r>
        </a:p>
      </dgm:t>
    </dgm:pt>
    <dgm:pt modelId="{B51AFB7F-D1F8-4A40-9EA0-34EF7DDA3F31}" type="parTrans" cxnId="{F25A90A4-AC4C-4F6E-9658-EFFC3D20D649}">
      <dgm:prSet/>
      <dgm:spPr/>
      <dgm:t>
        <a:bodyPr/>
        <a:lstStyle/>
        <a:p>
          <a:endParaRPr lang="en-US"/>
        </a:p>
      </dgm:t>
    </dgm:pt>
    <dgm:pt modelId="{80F32132-E0B9-4ED3-94EE-D7233DD62540}" type="sibTrans" cxnId="{F25A90A4-AC4C-4F6E-9658-EFFC3D20D649}">
      <dgm:prSet/>
      <dgm:spPr/>
      <dgm:t>
        <a:bodyPr/>
        <a:lstStyle/>
        <a:p>
          <a:endParaRPr lang="en-US"/>
        </a:p>
      </dgm:t>
    </dgm:pt>
    <dgm:pt modelId="{B5567E47-9FF4-461E-9EF8-82CC18C61B06}" type="pres">
      <dgm:prSet presAssocID="{62721A4F-370E-4BF5-91A7-D634BC9395BE}" presName="root" presStyleCnt="0">
        <dgm:presLayoutVars>
          <dgm:dir/>
          <dgm:resizeHandles val="exact"/>
        </dgm:presLayoutVars>
      </dgm:prSet>
      <dgm:spPr/>
    </dgm:pt>
    <dgm:pt modelId="{E2F2EA41-5763-4962-BF83-5D743CB653B2}" type="pres">
      <dgm:prSet presAssocID="{849B6F26-408A-4686-AF15-17227704E5C3}" presName="compNode" presStyleCnt="0"/>
      <dgm:spPr/>
    </dgm:pt>
    <dgm:pt modelId="{98BEC2A3-0858-4A69-ADF7-4AE2A2BA03E2}" type="pres">
      <dgm:prSet presAssocID="{849B6F26-408A-4686-AF15-17227704E5C3}" presName="iconBgRect" presStyleLbl="bgShp" presStyleIdx="0" presStyleCnt="2"/>
      <dgm:spPr/>
    </dgm:pt>
    <dgm:pt modelId="{A0F1A036-00E4-4CC8-A967-AAAE865769DA}" type="pres">
      <dgm:prSet presAssocID="{849B6F26-408A-4686-AF15-17227704E5C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DD59EE18-CA03-45F7-A209-B6114607D90E}" type="pres">
      <dgm:prSet presAssocID="{849B6F26-408A-4686-AF15-17227704E5C3}" presName="spaceRect" presStyleCnt="0"/>
      <dgm:spPr/>
    </dgm:pt>
    <dgm:pt modelId="{8676E298-0717-4F75-8FF3-703421A4D014}" type="pres">
      <dgm:prSet presAssocID="{849B6F26-408A-4686-AF15-17227704E5C3}" presName="textRect" presStyleLbl="revTx" presStyleIdx="0" presStyleCnt="2">
        <dgm:presLayoutVars>
          <dgm:chMax val="1"/>
          <dgm:chPref val="1"/>
        </dgm:presLayoutVars>
      </dgm:prSet>
      <dgm:spPr/>
    </dgm:pt>
    <dgm:pt modelId="{C0740431-0F59-4146-B40E-A00B5582E269}" type="pres">
      <dgm:prSet presAssocID="{AAFA5BC2-73BF-4EE6-ADB0-071C9B12A309}" presName="sibTrans" presStyleCnt="0"/>
      <dgm:spPr/>
    </dgm:pt>
    <dgm:pt modelId="{BCAD2B90-F91F-49C6-93D1-641868BE289E}" type="pres">
      <dgm:prSet presAssocID="{219F2AAA-808A-4638-9BDF-6D4985724F64}" presName="compNode" presStyleCnt="0"/>
      <dgm:spPr/>
    </dgm:pt>
    <dgm:pt modelId="{17874F39-BCA6-46C7-97D9-1EE5781C069E}" type="pres">
      <dgm:prSet presAssocID="{219F2AAA-808A-4638-9BDF-6D4985724F64}" presName="iconBgRect" presStyleLbl="bgShp" presStyleIdx="1" presStyleCnt="2"/>
      <dgm:spPr/>
    </dgm:pt>
    <dgm:pt modelId="{1656AAB4-7351-4CD3-9C81-AA7D69C8E3B6}" type="pres">
      <dgm:prSet presAssocID="{219F2AAA-808A-4638-9BDF-6D4985724F6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94464B91-C690-4BA9-B4B6-2D38E454D7EA}" type="pres">
      <dgm:prSet presAssocID="{219F2AAA-808A-4638-9BDF-6D4985724F64}" presName="spaceRect" presStyleCnt="0"/>
      <dgm:spPr/>
    </dgm:pt>
    <dgm:pt modelId="{1D17D831-6E48-4BC5-93C7-918060A5EFEB}" type="pres">
      <dgm:prSet presAssocID="{219F2AAA-808A-4638-9BDF-6D4985724F64}" presName="textRect" presStyleLbl="revTx" presStyleIdx="1" presStyleCnt="2">
        <dgm:presLayoutVars>
          <dgm:chMax val="1"/>
          <dgm:chPref val="1"/>
        </dgm:presLayoutVars>
      </dgm:prSet>
      <dgm:spPr/>
    </dgm:pt>
  </dgm:ptLst>
  <dgm:cxnLst>
    <dgm:cxn modelId="{0ECC9409-7CF1-492A-8299-C1CA74F7B483}" type="presOf" srcId="{849B6F26-408A-4686-AF15-17227704E5C3}" destId="{8676E298-0717-4F75-8FF3-703421A4D014}" srcOrd="0" destOrd="0" presId="urn:microsoft.com/office/officeart/2018/5/layout/IconCircleLabelList"/>
    <dgm:cxn modelId="{07C14EA0-AB32-40EC-9B6A-27CE0A4C51F2}" srcId="{62721A4F-370E-4BF5-91A7-D634BC9395BE}" destId="{849B6F26-408A-4686-AF15-17227704E5C3}" srcOrd="0" destOrd="0" parTransId="{2EC80CE9-530F-49A1-97C2-6077A4D37998}" sibTransId="{AAFA5BC2-73BF-4EE6-ADB0-071C9B12A309}"/>
    <dgm:cxn modelId="{F25A90A4-AC4C-4F6E-9658-EFFC3D20D649}" srcId="{62721A4F-370E-4BF5-91A7-D634BC9395BE}" destId="{219F2AAA-808A-4638-9BDF-6D4985724F64}" srcOrd="1" destOrd="0" parTransId="{B51AFB7F-D1F8-4A40-9EA0-34EF7DDA3F31}" sibTransId="{80F32132-E0B9-4ED3-94EE-D7233DD62540}"/>
    <dgm:cxn modelId="{269543AD-61BC-4527-91E7-DBF5B3A421DD}" type="presOf" srcId="{62721A4F-370E-4BF5-91A7-D634BC9395BE}" destId="{B5567E47-9FF4-461E-9EF8-82CC18C61B06}" srcOrd="0" destOrd="0" presId="urn:microsoft.com/office/officeart/2018/5/layout/IconCircleLabelList"/>
    <dgm:cxn modelId="{074BC6CD-FA02-47C3-AF1D-7D4F9FC10BA5}" type="presOf" srcId="{219F2AAA-808A-4638-9BDF-6D4985724F64}" destId="{1D17D831-6E48-4BC5-93C7-918060A5EFEB}" srcOrd="0" destOrd="0" presId="urn:microsoft.com/office/officeart/2018/5/layout/IconCircleLabelList"/>
    <dgm:cxn modelId="{43E2ACEA-09C1-4150-99E3-C39BA97B84A2}" type="presParOf" srcId="{B5567E47-9FF4-461E-9EF8-82CC18C61B06}" destId="{E2F2EA41-5763-4962-BF83-5D743CB653B2}" srcOrd="0" destOrd="0" presId="urn:microsoft.com/office/officeart/2018/5/layout/IconCircleLabelList"/>
    <dgm:cxn modelId="{BF55763A-CE1E-4B01-843A-7648BCB540CF}" type="presParOf" srcId="{E2F2EA41-5763-4962-BF83-5D743CB653B2}" destId="{98BEC2A3-0858-4A69-ADF7-4AE2A2BA03E2}" srcOrd="0" destOrd="0" presId="urn:microsoft.com/office/officeart/2018/5/layout/IconCircleLabelList"/>
    <dgm:cxn modelId="{4F3EC55C-8AED-430C-8EE3-B07B013304A2}" type="presParOf" srcId="{E2F2EA41-5763-4962-BF83-5D743CB653B2}" destId="{A0F1A036-00E4-4CC8-A967-AAAE865769DA}" srcOrd="1" destOrd="0" presId="urn:microsoft.com/office/officeart/2018/5/layout/IconCircleLabelList"/>
    <dgm:cxn modelId="{53FA9B2A-E020-4E91-96D5-7F12217D5098}" type="presParOf" srcId="{E2F2EA41-5763-4962-BF83-5D743CB653B2}" destId="{DD59EE18-CA03-45F7-A209-B6114607D90E}" srcOrd="2" destOrd="0" presId="urn:microsoft.com/office/officeart/2018/5/layout/IconCircleLabelList"/>
    <dgm:cxn modelId="{87FE5080-F89B-48EE-BC53-0C8919159F63}" type="presParOf" srcId="{E2F2EA41-5763-4962-BF83-5D743CB653B2}" destId="{8676E298-0717-4F75-8FF3-703421A4D014}" srcOrd="3" destOrd="0" presId="urn:microsoft.com/office/officeart/2018/5/layout/IconCircleLabelList"/>
    <dgm:cxn modelId="{F2570812-F00D-48AB-AFFE-51F006A563CF}" type="presParOf" srcId="{B5567E47-9FF4-461E-9EF8-82CC18C61B06}" destId="{C0740431-0F59-4146-B40E-A00B5582E269}" srcOrd="1" destOrd="0" presId="urn:microsoft.com/office/officeart/2018/5/layout/IconCircleLabelList"/>
    <dgm:cxn modelId="{95B3A861-DC4A-488D-96BC-CF4CCA02CEDA}" type="presParOf" srcId="{B5567E47-9FF4-461E-9EF8-82CC18C61B06}" destId="{BCAD2B90-F91F-49C6-93D1-641868BE289E}" srcOrd="2" destOrd="0" presId="urn:microsoft.com/office/officeart/2018/5/layout/IconCircleLabelList"/>
    <dgm:cxn modelId="{A2776F60-81C9-4245-AB3E-560DB8BBDBC8}" type="presParOf" srcId="{BCAD2B90-F91F-49C6-93D1-641868BE289E}" destId="{17874F39-BCA6-46C7-97D9-1EE5781C069E}" srcOrd="0" destOrd="0" presId="urn:microsoft.com/office/officeart/2018/5/layout/IconCircleLabelList"/>
    <dgm:cxn modelId="{6F9A8E21-A12F-4053-8F46-FD01A6CE24DB}" type="presParOf" srcId="{BCAD2B90-F91F-49C6-93D1-641868BE289E}" destId="{1656AAB4-7351-4CD3-9C81-AA7D69C8E3B6}" srcOrd="1" destOrd="0" presId="urn:microsoft.com/office/officeart/2018/5/layout/IconCircleLabelList"/>
    <dgm:cxn modelId="{652B3755-3248-4E33-8F05-B7605FF0ECB2}" type="presParOf" srcId="{BCAD2B90-F91F-49C6-93D1-641868BE289E}" destId="{94464B91-C690-4BA9-B4B6-2D38E454D7EA}" srcOrd="2" destOrd="0" presId="urn:microsoft.com/office/officeart/2018/5/layout/IconCircleLabelList"/>
    <dgm:cxn modelId="{861182B4-01D3-449C-878D-59CD1A674619}" type="presParOf" srcId="{BCAD2B90-F91F-49C6-93D1-641868BE289E}" destId="{1D17D831-6E48-4BC5-93C7-918060A5EFEB}"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E4AC88-694E-49C8-8FE0-9F02B3DD135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52472FFD-64E4-4D72-B2EE-420A658F9B44}">
      <dgm:prSet/>
      <dgm:spPr/>
      <dgm:t>
        <a:bodyPr/>
        <a:lstStyle/>
        <a:p>
          <a:r>
            <a:rPr lang="en-US"/>
            <a:t>ISO-TP</a:t>
          </a:r>
        </a:p>
      </dgm:t>
    </dgm:pt>
    <dgm:pt modelId="{A283363E-5EB7-4561-BC56-FB0B8F717DE4}" type="parTrans" cxnId="{103984CC-765F-4873-BCE7-03FB1CE1B641}">
      <dgm:prSet/>
      <dgm:spPr/>
      <dgm:t>
        <a:bodyPr/>
        <a:lstStyle/>
        <a:p>
          <a:endParaRPr lang="en-US"/>
        </a:p>
      </dgm:t>
    </dgm:pt>
    <dgm:pt modelId="{8A469D3E-909F-4A52-9D13-FEF557C3DE93}" type="sibTrans" cxnId="{103984CC-765F-4873-BCE7-03FB1CE1B641}">
      <dgm:prSet/>
      <dgm:spPr/>
      <dgm:t>
        <a:bodyPr/>
        <a:lstStyle/>
        <a:p>
          <a:endParaRPr lang="en-US"/>
        </a:p>
      </dgm:t>
    </dgm:pt>
    <dgm:pt modelId="{687AB702-A56B-4CAB-A99E-0651E3D7FF28}">
      <dgm:prSet/>
      <dgm:spPr/>
      <dgm:t>
        <a:bodyPr/>
        <a:lstStyle/>
        <a:p>
          <a:r>
            <a:rPr lang="en-US" dirty="0"/>
            <a:t>A.K.A. ISO 15765-2</a:t>
          </a:r>
        </a:p>
      </dgm:t>
    </dgm:pt>
    <dgm:pt modelId="{2CECCBC3-3E88-4DE9-ACB6-9574B00012E8}" type="parTrans" cxnId="{70CD0158-F842-4CE2-B83A-78A684E08604}">
      <dgm:prSet/>
      <dgm:spPr/>
      <dgm:t>
        <a:bodyPr/>
        <a:lstStyle/>
        <a:p>
          <a:endParaRPr lang="en-US"/>
        </a:p>
      </dgm:t>
    </dgm:pt>
    <dgm:pt modelId="{F090C484-662D-438E-9D3F-8794975DE93B}" type="sibTrans" cxnId="{70CD0158-F842-4CE2-B83A-78A684E08604}">
      <dgm:prSet/>
      <dgm:spPr/>
      <dgm:t>
        <a:bodyPr/>
        <a:lstStyle/>
        <a:p>
          <a:endParaRPr lang="en-US"/>
        </a:p>
      </dgm:t>
    </dgm:pt>
    <dgm:pt modelId="{A8E4CE0C-6F81-4344-B781-96189AB3DA55}">
      <dgm:prSet/>
      <dgm:spPr/>
      <dgm:t>
        <a:bodyPr/>
        <a:lstStyle/>
        <a:p>
          <a:r>
            <a:rPr lang="en-US"/>
            <a:t>CANopen</a:t>
          </a:r>
        </a:p>
      </dgm:t>
    </dgm:pt>
    <dgm:pt modelId="{0DEE21D0-0A5C-4787-8F15-85B6E8E6E1D6}" type="parTrans" cxnId="{018D77CE-B2FE-4221-9BD4-BEC9DBDA014C}">
      <dgm:prSet/>
      <dgm:spPr/>
      <dgm:t>
        <a:bodyPr/>
        <a:lstStyle/>
        <a:p>
          <a:endParaRPr lang="en-US"/>
        </a:p>
      </dgm:t>
    </dgm:pt>
    <dgm:pt modelId="{C411808B-E38A-409A-9062-3C9E9D403671}" type="sibTrans" cxnId="{018D77CE-B2FE-4221-9BD4-BEC9DBDA014C}">
      <dgm:prSet/>
      <dgm:spPr/>
      <dgm:t>
        <a:bodyPr/>
        <a:lstStyle/>
        <a:p>
          <a:endParaRPr lang="en-US"/>
        </a:p>
      </dgm:t>
    </dgm:pt>
    <dgm:pt modelId="{13F00631-D16A-40DF-867B-32732436FE42}">
      <dgm:prSet/>
      <dgm:spPr/>
      <dgm:t>
        <a:bodyPr/>
        <a:lstStyle/>
        <a:p>
          <a:r>
            <a:rPr lang="en-US"/>
            <a:t>GMLAN</a:t>
          </a:r>
        </a:p>
      </dgm:t>
    </dgm:pt>
    <dgm:pt modelId="{7B15975B-C92F-4A52-A7C4-96DA460176F4}" type="parTrans" cxnId="{D7840599-508E-4A56-96E4-BA49C08DE970}">
      <dgm:prSet/>
      <dgm:spPr/>
      <dgm:t>
        <a:bodyPr/>
        <a:lstStyle/>
        <a:p>
          <a:endParaRPr lang="en-US"/>
        </a:p>
      </dgm:t>
    </dgm:pt>
    <dgm:pt modelId="{B8DD81DC-CD26-4F30-9809-8C813EDADBF7}" type="sibTrans" cxnId="{D7840599-508E-4A56-96E4-BA49C08DE970}">
      <dgm:prSet/>
      <dgm:spPr/>
      <dgm:t>
        <a:bodyPr/>
        <a:lstStyle/>
        <a:p>
          <a:endParaRPr lang="en-US"/>
        </a:p>
      </dgm:t>
    </dgm:pt>
    <dgm:pt modelId="{5001CA93-F87C-4AC4-B5A3-B48E4B6A24BD}" type="pres">
      <dgm:prSet presAssocID="{B7E4AC88-694E-49C8-8FE0-9F02B3DD135E}" presName="hierChild1" presStyleCnt="0">
        <dgm:presLayoutVars>
          <dgm:chPref val="1"/>
          <dgm:dir/>
          <dgm:animOne val="branch"/>
          <dgm:animLvl val="lvl"/>
          <dgm:resizeHandles/>
        </dgm:presLayoutVars>
      </dgm:prSet>
      <dgm:spPr/>
    </dgm:pt>
    <dgm:pt modelId="{4C6B75B6-A7A4-4695-A147-05696606BA18}" type="pres">
      <dgm:prSet presAssocID="{52472FFD-64E4-4D72-B2EE-420A658F9B44}" presName="hierRoot1" presStyleCnt="0"/>
      <dgm:spPr/>
    </dgm:pt>
    <dgm:pt modelId="{79D4A79E-1BE1-458D-AE5A-4EF72CCB081F}" type="pres">
      <dgm:prSet presAssocID="{52472FFD-64E4-4D72-B2EE-420A658F9B44}" presName="composite" presStyleCnt="0"/>
      <dgm:spPr/>
    </dgm:pt>
    <dgm:pt modelId="{4B7A7AC1-3806-456A-BD6C-E6CA352B0396}" type="pres">
      <dgm:prSet presAssocID="{52472FFD-64E4-4D72-B2EE-420A658F9B44}" presName="background" presStyleLbl="node0" presStyleIdx="0" presStyleCnt="3"/>
      <dgm:spPr/>
    </dgm:pt>
    <dgm:pt modelId="{8246E9FE-FDBA-4BC6-9C97-23DDE5035263}" type="pres">
      <dgm:prSet presAssocID="{52472FFD-64E4-4D72-B2EE-420A658F9B44}" presName="text" presStyleLbl="fgAcc0" presStyleIdx="0" presStyleCnt="3">
        <dgm:presLayoutVars>
          <dgm:chPref val="3"/>
        </dgm:presLayoutVars>
      </dgm:prSet>
      <dgm:spPr/>
    </dgm:pt>
    <dgm:pt modelId="{625BA79A-F545-4164-91B5-5C9A2086E6DF}" type="pres">
      <dgm:prSet presAssocID="{52472FFD-64E4-4D72-B2EE-420A658F9B44}" presName="hierChild2" presStyleCnt="0"/>
      <dgm:spPr/>
    </dgm:pt>
    <dgm:pt modelId="{AA663CCC-C4C8-459C-8A62-3C1D2C57DD84}" type="pres">
      <dgm:prSet presAssocID="{2CECCBC3-3E88-4DE9-ACB6-9574B00012E8}" presName="Name10" presStyleLbl="parChTrans1D2" presStyleIdx="0" presStyleCnt="1"/>
      <dgm:spPr/>
    </dgm:pt>
    <dgm:pt modelId="{002FF670-0A79-4F8E-855E-EBC0EF0C6565}" type="pres">
      <dgm:prSet presAssocID="{687AB702-A56B-4CAB-A99E-0651E3D7FF28}" presName="hierRoot2" presStyleCnt="0"/>
      <dgm:spPr/>
    </dgm:pt>
    <dgm:pt modelId="{9810CDFE-C0F4-4EE7-B06F-6CC83FB188B5}" type="pres">
      <dgm:prSet presAssocID="{687AB702-A56B-4CAB-A99E-0651E3D7FF28}" presName="composite2" presStyleCnt="0"/>
      <dgm:spPr/>
    </dgm:pt>
    <dgm:pt modelId="{74141F46-2ECD-4D24-B95B-2FE51FB6A2A9}" type="pres">
      <dgm:prSet presAssocID="{687AB702-A56B-4CAB-A99E-0651E3D7FF28}" presName="background2" presStyleLbl="node2" presStyleIdx="0" presStyleCnt="1"/>
      <dgm:spPr/>
    </dgm:pt>
    <dgm:pt modelId="{81F59A32-6F47-4928-8771-6A119D755A9C}" type="pres">
      <dgm:prSet presAssocID="{687AB702-A56B-4CAB-A99E-0651E3D7FF28}" presName="text2" presStyleLbl="fgAcc2" presStyleIdx="0" presStyleCnt="1">
        <dgm:presLayoutVars>
          <dgm:chPref val="3"/>
        </dgm:presLayoutVars>
      </dgm:prSet>
      <dgm:spPr/>
    </dgm:pt>
    <dgm:pt modelId="{5736DFB3-086C-46D1-B236-45869D1C1748}" type="pres">
      <dgm:prSet presAssocID="{687AB702-A56B-4CAB-A99E-0651E3D7FF28}" presName="hierChild3" presStyleCnt="0"/>
      <dgm:spPr/>
    </dgm:pt>
    <dgm:pt modelId="{7E141CC7-4618-4AD3-9AC3-813B3F602ADF}" type="pres">
      <dgm:prSet presAssocID="{A8E4CE0C-6F81-4344-B781-96189AB3DA55}" presName="hierRoot1" presStyleCnt="0"/>
      <dgm:spPr/>
    </dgm:pt>
    <dgm:pt modelId="{4BB9279B-C883-4141-8549-FB50D731AE87}" type="pres">
      <dgm:prSet presAssocID="{A8E4CE0C-6F81-4344-B781-96189AB3DA55}" presName="composite" presStyleCnt="0"/>
      <dgm:spPr/>
    </dgm:pt>
    <dgm:pt modelId="{C080C26E-8BB5-4B5A-BDF5-CD8FD739DDD1}" type="pres">
      <dgm:prSet presAssocID="{A8E4CE0C-6F81-4344-B781-96189AB3DA55}" presName="background" presStyleLbl="node0" presStyleIdx="1" presStyleCnt="3"/>
      <dgm:spPr/>
    </dgm:pt>
    <dgm:pt modelId="{5D0E0132-E19B-4604-B375-D558A71BA268}" type="pres">
      <dgm:prSet presAssocID="{A8E4CE0C-6F81-4344-B781-96189AB3DA55}" presName="text" presStyleLbl="fgAcc0" presStyleIdx="1" presStyleCnt="3">
        <dgm:presLayoutVars>
          <dgm:chPref val="3"/>
        </dgm:presLayoutVars>
      </dgm:prSet>
      <dgm:spPr/>
    </dgm:pt>
    <dgm:pt modelId="{CF4A7C0E-709D-4055-93A6-530272B94D40}" type="pres">
      <dgm:prSet presAssocID="{A8E4CE0C-6F81-4344-B781-96189AB3DA55}" presName="hierChild2" presStyleCnt="0"/>
      <dgm:spPr/>
    </dgm:pt>
    <dgm:pt modelId="{14C7F406-AB1F-416D-B7E9-34FB1CA0D390}" type="pres">
      <dgm:prSet presAssocID="{13F00631-D16A-40DF-867B-32732436FE42}" presName="hierRoot1" presStyleCnt="0"/>
      <dgm:spPr/>
    </dgm:pt>
    <dgm:pt modelId="{A2D309FC-CDED-4754-984C-F37D48EFA0E9}" type="pres">
      <dgm:prSet presAssocID="{13F00631-D16A-40DF-867B-32732436FE42}" presName="composite" presStyleCnt="0"/>
      <dgm:spPr/>
    </dgm:pt>
    <dgm:pt modelId="{162D11F1-AB01-452A-AE9F-79364A4DB4BF}" type="pres">
      <dgm:prSet presAssocID="{13F00631-D16A-40DF-867B-32732436FE42}" presName="background" presStyleLbl="node0" presStyleIdx="2" presStyleCnt="3"/>
      <dgm:spPr/>
    </dgm:pt>
    <dgm:pt modelId="{849DA9DB-F65B-4558-AB36-1D67F8A7DF96}" type="pres">
      <dgm:prSet presAssocID="{13F00631-D16A-40DF-867B-32732436FE42}" presName="text" presStyleLbl="fgAcc0" presStyleIdx="2" presStyleCnt="3">
        <dgm:presLayoutVars>
          <dgm:chPref val="3"/>
        </dgm:presLayoutVars>
      </dgm:prSet>
      <dgm:spPr/>
    </dgm:pt>
    <dgm:pt modelId="{A29C30A5-9176-4679-8D8F-496619029A18}" type="pres">
      <dgm:prSet presAssocID="{13F00631-D16A-40DF-867B-32732436FE42}" presName="hierChild2" presStyleCnt="0"/>
      <dgm:spPr/>
    </dgm:pt>
  </dgm:ptLst>
  <dgm:cxnLst>
    <dgm:cxn modelId="{0870D527-CDA7-4F58-A643-6FF7A586FCAF}" type="presOf" srcId="{A8E4CE0C-6F81-4344-B781-96189AB3DA55}" destId="{5D0E0132-E19B-4604-B375-D558A71BA268}" srcOrd="0" destOrd="0" presId="urn:microsoft.com/office/officeart/2005/8/layout/hierarchy1"/>
    <dgm:cxn modelId="{19192A2E-10C4-4D39-88B0-1B4F26709AEB}" type="presOf" srcId="{B7E4AC88-694E-49C8-8FE0-9F02B3DD135E}" destId="{5001CA93-F87C-4AC4-B5A3-B48E4B6A24BD}" srcOrd="0" destOrd="0" presId="urn:microsoft.com/office/officeart/2005/8/layout/hierarchy1"/>
    <dgm:cxn modelId="{624B8A3F-8DB1-44FC-BE39-A089B445A68C}" type="presOf" srcId="{52472FFD-64E4-4D72-B2EE-420A658F9B44}" destId="{8246E9FE-FDBA-4BC6-9C97-23DDE5035263}" srcOrd="0" destOrd="0" presId="urn:microsoft.com/office/officeart/2005/8/layout/hierarchy1"/>
    <dgm:cxn modelId="{70CD0158-F842-4CE2-B83A-78A684E08604}" srcId="{52472FFD-64E4-4D72-B2EE-420A658F9B44}" destId="{687AB702-A56B-4CAB-A99E-0651E3D7FF28}" srcOrd="0" destOrd="0" parTransId="{2CECCBC3-3E88-4DE9-ACB6-9574B00012E8}" sibTransId="{F090C484-662D-438E-9D3F-8794975DE93B}"/>
    <dgm:cxn modelId="{562CBE5E-51C5-4B4C-BBEF-E8F1A8848003}" type="presOf" srcId="{13F00631-D16A-40DF-867B-32732436FE42}" destId="{849DA9DB-F65B-4558-AB36-1D67F8A7DF96}" srcOrd="0" destOrd="0" presId="urn:microsoft.com/office/officeart/2005/8/layout/hierarchy1"/>
    <dgm:cxn modelId="{D7840599-508E-4A56-96E4-BA49C08DE970}" srcId="{B7E4AC88-694E-49C8-8FE0-9F02B3DD135E}" destId="{13F00631-D16A-40DF-867B-32732436FE42}" srcOrd="2" destOrd="0" parTransId="{7B15975B-C92F-4A52-A7C4-96DA460176F4}" sibTransId="{B8DD81DC-CD26-4F30-9809-8C813EDADBF7}"/>
    <dgm:cxn modelId="{103984CC-765F-4873-BCE7-03FB1CE1B641}" srcId="{B7E4AC88-694E-49C8-8FE0-9F02B3DD135E}" destId="{52472FFD-64E4-4D72-B2EE-420A658F9B44}" srcOrd="0" destOrd="0" parTransId="{A283363E-5EB7-4561-BC56-FB0B8F717DE4}" sibTransId="{8A469D3E-909F-4A52-9D13-FEF557C3DE93}"/>
    <dgm:cxn modelId="{018D77CE-B2FE-4221-9BD4-BEC9DBDA014C}" srcId="{B7E4AC88-694E-49C8-8FE0-9F02B3DD135E}" destId="{A8E4CE0C-6F81-4344-B781-96189AB3DA55}" srcOrd="1" destOrd="0" parTransId="{0DEE21D0-0A5C-4787-8F15-85B6E8E6E1D6}" sibTransId="{C411808B-E38A-409A-9062-3C9E9D403671}"/>
    <dgm:cxn modelId="{40CC95D6-D7C2-414F-8F6E-3EB81FE06371}" type="presOf" srcId="{2CECCBC3-3E88-4DE9-ACB6-9574B00012E8}" destId="{AA663CCC-C4C8-459C-8A62-3C1D2C57DD84}" srcOrd="0" destOrd="0" presId="urn:microsoft.com/office/officeart/2005/8/layout/hierarchy1"/>
    <dgm:cxn modelId="{A574CEF3-80B6-4451-869E-3E564E37910D}" type="presOf" srcId="{687AB702-A56B-4CAB-A99E-0651E3D7FF28}" destId="{81F59A32-6F47-4928-8771-6A119D755A9C}" srcOrd="0" destOrd="0" presId="urn:microsoft.com/office/officeart/2005/8/layout/hierarchy1"/>
    <dgm:cxn modelId="{F02DBB0C-00AC-431B-AF07-17D374C8882A}" type="presParOf" srcId="{5001CA93-F87C-4AC4-B5A3-B48E4B6A24BD}" destId="{4C6B75B6-A7A4-4695-A147-05696606BA18}" srcOrd="0" destOrd="0" presId="urn:microsoft.com/office/officeart/2005/8/layout/hierarchy1"/>
    <dgm:cxn modelId="{22104F4B-BA20-4954-A18A-4C05AE5E15D8}" type="presParOf" srcId="{4C6B75B6-A7A4-4695-A147-05696606BA18}" destId="{79D4A79E-1BE1-458D-AE5A-4EF72CCB081F}" srcOrd="0" destOrd="0" presId="urn:microsoft.com/office/officeart/2005/8/layout/hierarchy1"/>
    <dgm:cxn modelId="{3D03B574-24C6-4152-8322-1CE60E02F8B4}" type="presParOf" srcId="{79D4A79E-1BE1-458D-AE5A-4EF72CCB081F}" destId="{4B7A7AC1-3806-456A-BD6C-E6CA352B0396}" srcOrd="0" destOrd="0" presId="urn:microsoft.com/office/officeart/2005/8/layout/hierarchy1"/>
    <dgm:cxn modelId="{5E55E3A9-CECC-405D-B896-595F671B88EF}" type="presParOf" srcId="{79D4A79E-1BE1-458D-AE5A-4EF72CCB081F}" destId="{8246E9FE-FDBA-4BC6-9C97-23DDE5035263}" srcOrd="1" destOrd="0" presId="urn:microsoft.com/office/officeart/2005/8/layout/hierarchy1"/>
    <dgm:cxn modelId="{C1355788-8B26-425F-A050-1031F840ECCC}" type="presParOf" srcId="{4C6B75B6-A7A4-4695-A147-05696606BA18}" destId="{625BA79A-F545-4164-91B5-5C9A2086E6DF}" srcOrd="1" destOrd="0" presId="urn:microsoft.com/office/officeart/2005/8/layout/hierarchy1"/>
    <dgm:cxn modelId="{D585485D-39F6-4979-8DAF-D963A1997E27}" type="presParOf" srcId="{625BA79A-F545-4164-91B5-5C9A2086E6DF}" destId="{AA663CCC-C4C8-459C-8A62-3C1D2C57DD84}" srcOrd="0" destOrd="0" presId="urn:microsoft.com/office/officeart/2005/8/layout/hierarchy1"/>
    <dgm:cxn modelId="{A32418FC-0087-4909-8D8D-198CFA624B7F}" type="presParOf" srcId="{625BA79A-F545-4164-91B5-5C9A2086E6DF}" destId="{002FF670-0A79-4F8E-855E-EBC0EF0C6565}" srcOrd="1" destOrd="0" presId="urn:microsoft.com/office/officeart/2005/8/layout/hierarchy1"/>
    <dgm:cxn modelId="{6E8C927B-BD7E-4C79-A248-5F2CD47FDBF4}" type="presParOf" srcId="{002FF670-0A79-4F8E-855E-EBC0EF0C6565}" destId="{9810CDFE-C0F4-4EE7-B06F-6CC83FB188B5}" srcOrd="0" destOrd="0" presId="urn:microsoft.com/office/officeart/2005/8/layout/hierarchy1"/>
    <dgm:cxn modelId="{D3E4880C-2225-40F4-B303-9F77AF6C9765}" type="presParOf" srcId="{9810CDFE-C0F4-4EE7-B06F-6CC83FB188B5}" destId="{74141F46-2ECD-4D24-B95B-2FE51FB6A2A9}" srcOrd="0" destOrd="0" presId="urn:microsoft.com/office/officeart/2005/8/layout/hierarchy1"/>
    <dgm:cxn modelId="{97A20CCB-04D4-41BA-BCB7-E2CCA902BE53}" type="presParOf" srcId="{9810CDFE-C0F4-4EE7-B06F-6CC83FB188B5}" destId="{81F59A32-6F47-4928-8771-6A119D755A9C}" srcOrd="1" destOrd="0" presId="urn:microsoft.com/office/officeart/2005/8/layout/hierarchy1"/>
    <dgm:cxn modelId="{C688943A-37EC-4E18-9437-15A903E6B744}" type="presParOf" srcId="{002FF670-0A79-4F8E-855E-EBC0EF0C6565}" destId="{5736DFB3-086C-46D1-B236-45869D1C1748}" srcOrd="1" destOrd="0" presId="urn:microsoft.com/office/officeart/2005/8/layout/hierarchy1"/>
    <dgm:cxn modelId="{B8539716-C9E7-46E0-8D2B-7D01BA4DB4BF}" type="presParOf" srcId="{5001CA93-F87C-4AC4-B5A3-B48E4B6A24BD}" destId="{7E141CC7-4618-4AD3-9AC3-813B3F602ADF}" srcOrd="1" destOrd="0" presId="urn:microsoft.com/office/officeart/2005/8/layout/hierarchy1"/>
    <dgm:cxn modelId="{B8641BC2-66D1-460E-A208-7F723DBAF281}" type="presParOf" srcId="{7E141CC7-4618-4AD3-9AC3-813B3F602ADF}" destId="{4BB9279B-C883-4141-8549-FB50D731AE87}" srcOrd="0" destOrd="0" presId="urn:microsoft.com/office/officeart/2005/8/layout/hierarchy1"/>
    <dgm:cxn modelId="{0C56E4F7-C7A0-47B2-AF2F-B8A2F6652B4C}" type="presParOf" srcId="{4BB9279B-C883-4141-8549-FB50D731AE87}" destId="{C080C26E-8BB5-4B5A-BDF5-CD8FD739DDD1}" srcOrd="0" destOrd="0" presId="urn:microsoft.com/office/officeart/2005/8/layout/hierarchy1"/>
    <dgm:cxn modelId="{9AAA662F-A8BA-45E9-B0E6-8A805D05FE35}" type="presParOf" srcId="{4BB9279B-C883-4141-8549-FB50D731AE87}" destId="{5D0E0132-E19B-4604-B375-D558A71BA268}" srcOrd="1" destOrd="0" presId="urn:microsoft.com/office/officeart/2005/8/layout/hierarchy1"/>
    <dgm:cxn modelId="{DA483367-2589-493E-A0DC-013BB0DD89A5}" type="presParOf" srcId="{7E141CC7-4618-4AD3-9AC3-813B3F602ADF}" destId="{CF4A7C0E-709D-4055-93A6-530272B94D40}" srcOrd="1" destOrd="0" presId="urn:microsoft.com/office/officeart/2005/8/layout/hierarchy1"/>
    <dgm:cxn modelId="{42161D71-12B9-43AD-97D6-45A19EF38107}" type="presParOf" srcId="{5001CA93-F87C-4AC4-B5A3-B48E4B6A24BD}" destId="{14C7F406-AB1F-416D-B7E9-34FB1CA0D390}" srcOrd="2" destOrd="0" presId="urn:microsoft.com/office/officeart/2005/8/layout/hierarchy1"/>
    <dgm:cxn modelId="{99F9036E-CE52-4F9A-AC8B-73B981660097}" type="presParOf" srcId="{14C7F406-AB1F-416D-B7E9-34FB1CA0D390}" destId="{A2D309FC-CDED-4754-984C-F37D48EFA0E9}" srcOrd="0" destOrd="0" presId="urn:microsoft.com/office/officeart/2005/8/layout/hierarchy1"/>
    <dgm:cxn modelId="{B2D73A43-DDAE-4BDE-8EC5-3B6DAB57C6D5}" type="presParOf" srcId="{A2D309FC-CDED-4754-984C-F37D48EFA0E9}" destId="{162D11F1-AB01-452A-AE9F-79364A4DB4BF}" srcOrd="0" destOrd="0" presId="urn:microsoft.com/office/officeart/2005/8/layout/hierarchy1"/>
    <dgm:cxn modelId="{9D845C7C-0C21-42D0-849A-5E2B3D2A14BC}" type="presParOf" srcId="{A2D309FC-CDED-4754-984C-F37D48EFA0E9}" destId="{849DA9DB-F65B-4558-AB36-1D67F8A7DF96}" srcOrd="1" destOrd="0" presId="urn:microsoft.com/office/officeart/2005/8/layout/hierarchy1"/>
    <dgm:cxn modelId="{D8C75A80-AA86-4387-BDF9-7480F6167C40}" type="presParOf" srcId="{14C7F406-AB1F-416D-B7E9-34FB1CA0D390}" destId="{A29C30A5-9176-4679-8D8F-496619029A18}"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D5394-D572-4E03-994D-B33C3D471B61}">
      <dsp:nvSpPr>
        <dsp:cNvPr id="0" name=""/>
        <dsp:cNvSpPr/>
      </dsp:nvSpPr>
      <dsp:spPr>
        <a:xfrm>
          <a:off x="478837" y="52041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826E94-4229-4B76-A582-724103E22266}">
      <dsp:nvSpPr>
        <dsp:cNvPr id="0" name=""/>
        <dsp:cNvSpPr/>
      </dsp:nvSpPr>
      <dsp:spPr>
        <a:xfrm>
          <a:off x="478837" y="215529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dirty="0"/>
            <a:t>Worker separation of duties</a:t>
          </a:r>
        </a:p>
      </dsp:txBody>
      <dsp:txXfrm>
        <a:off x="478837" y="2155291"/>
        <a:ext cx="4320000" cy="648000"/>
      </dsp:txXfrm>
    </dsp:sp>
    <dsp:sp modelId="{ED8C21B3-EA16-4DBD-A097-CCFC60C5E569}">
      <dsp:nvSpPr>
        <dsp:cNvPr id="0" name=""/>
        <dsp:cNvSpPr/>
      </dsp:nvSpPr>
      <dsp:spPr>
        <a:xfrm>
          <a:off x="478837" y="2860441"/>
          <a:ext cx="4320000" cy="51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Who is assigned to do what on the team</a:t>
          </a:r>
        </a:p>
      </dsp:txBody>
      <dsp:txXfrm>
        <a:off x="478837" y="2860441"/>
        <a:ext cx="4320000" cy="517510"/>
      </dsp:txXfrm>
    </dsp:sp>
    <dsp:sp modelId="{D18D8FCF-F11F-413C-B5DA-C31B18DD8A99}">
      <dsp:nvSpPr>
        <dsp:cNvPr id="0" name=""/>
        <dsp:cNvSpPr/>
      </dsp:nvSpPr>
      <dsp:spPr>
        <a:xfrm>
          <a:off x="5554837" y="52041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EA07C6-7B8F-4822-8A2F-FDB1CA8EF45F}">
      <dsp:nvSpPr>
        <dsp:cNvPr id="0" name=""/>
        <dsp:cNvSpPr/>
      </dsp:nvSpPr>
      <dsp:spPr>
        <a:xfrm>
          <a:off x="5554837" y="215529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Network separation of duties (engineering)</a:t>
          </a:r>
        </a:p>
      </dsp:txBody>
      <dsp:txXfrm>
        <a:off x="5554837" y="2155291"/>
        <a:ext cx="4320000" cy="648000"/>
      </dsp:txXfrm>
    </dsp:sp>
    <dsp:sp modelId="{1D6EB6AA-EF02-4621-9694-E81C609CB8DA}">
      <dsp:nvSpPr>
        <dsp:cNvPr id="0" name=""/>
        <dsp:cNvSpPr/>
      </dsp:nvSpPr>
      <dsp:spPr>
        <a:xfrm>
          <a:off x="5554837" y="2860441"/>
          <a:ext cx="4320000" cy="51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Which devices do what on the network</a:t>
          </a:r>
        </a:p>
      </dsp:txBody>
      <dsp:txXfrm>
        <a:off x="5554837" y="2860441"/>
        <a:ext cx="4320000" cy="5175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EC2A3-0858-4A69-ADF7-4AE2A2BA03E2}">
      <dsp:nvSpPr>
        <dsp:cNvPr id="0" name=""/>
        <dsp:cNvSpPr/>
      </dsp:nvSpPr>
      <dsp:spPr>
        <a:xfrm>
          <a:off x="1963837" y="149184"/>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F1A036-00E4-4CC8-A967-AAAE865769DA}">
      <dsp:nvSpPr>
        <dsp:cNvPr id="0" name=""/>
        <dsp:cNvSpPr/>
      </dsp:nvSpPr>
      <dsp:spPr>
        <a:xfrm>
          <a:off x="2431837" y="617184"/>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76E298-0717-4F75-8FF3-703421A4D014}">
      <dsp:nvSpPr>
        <dsp:cNvPr id="0" name=""/>
        <dsp:cNvSpPr/>
      </dsp:nvSpPr>
      <dsp:spPr>
        <a:xfrm>
          <a:off x="1261837" y="302918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Increases efficiency</a:t>
          </a:r>
        </a:p>
      </dsp:txBody>
      <dsp:txXfrm>
        <a:off x="1261837" y="3029184"/>
        <a:ext cx="3600000" cy="720000"/>
      </dsp:txXfrm>
    </dsp:sp>
    <dsp:sp modelId="{17874F39-BCA6-46C7-97D9-1EE5781C069E}">
      <dsp:nvSpPr>
        <dsp:cNvPr id="0" name=""/>
        <dsp:cNvSpPr/>
      </dsp:nvSpPr>
      <dsp:spPr>
        <a:xfrm>
          <a:off x="6193837" y="149184"/>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6AAB4-7351-4CD3-9C81-AA7D69C8E3B6}">
      <dsp:nvSpPr>
        <dsp:cNvPr id="0" name=""/>
        <dsp:cNvSpPr/>
      </dsp:nvSpPr>
      <dsp:spPr>
        <a:xfrm>
          <a:off x="6661837" y="617184"/>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17D831-6E48-4BC5-93C7-918060A5EFEB}">
      <dsp:nvSpPr>
        <dsp:cNvPr id="0" name=""/>
        <dsp:cNvSpPr/>
      </dsp:nvSpPr>
      <dsp:spPr>
        <a:xfrm>
          <a:off x="5491837" y="302918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Increases security</a:t>
          </a:r>
        </a:p>
      </dsp:txBody>
      <dsp:txXfrm>
        <a:off x="5491837" y="3029184"/>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63CCC-C4C8-459C-8A62-3C1D2C57DD84}">
      <dsp:nvSpPr>
        <dsp:cNvPr id="0" name=""/>
        <dsp:cNvSpPr/>
      </dsp:nvSpPr>
      <dsp:spPr>
        <a:xfrm>
          <a:off x="2142808" y="1485671"/>
          <a:ext cx="91440" cy="680165"/>
        </a:xfrm>
        <a:custGeom>
          <a:avLst/>
          <a:gdLst/>
          <a:ahLst/>
          <a:cxnLst/>
          <a:rect l="0" t="0" r="0" b="0"/>
          <a:pathLst>
            <a:path>
              <a:moveTo>
                <a:pt x="45720" y="0"/>
              </a:moveTo>
              <a:lnTo>
                <a:pt x="45720" y="68016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7A7AC1-3806-456A-BD6C-E6CA352B0396}">
      <dsp:nvSpPr>
        <dsp:cNvPr id="0" name=""/>
        <dsp:cNvSpPr/>
      </dsp:nvSpPr>
      <dsp:spPr>
        <a:xfrm>
          <a:off x="1019189"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246E9FE-FDBA-4BC6-9C97-23DDE5035263}">
      <dsp:nvSpPr>
        <dsp:cNvPr id="0" name=""/>
        <dsp:cNvSpPr/>
      </dsp:nvSpPr>
      <dsp:spPr>
        <a:xfrm>
          <a:off x="1279042"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ISO-TP</a:t>
          </a:r>
        </a:p>
      </dsp:txBody>
      <dsp:txXfrm>
        <a:off x="1322538" y="290968"/>
        <a:ext cx="2251684" cy="1398067"/>
      </dsp:txXfrm>
    </dsp:sp>
    <dsp:sp modelId="{74141F46-2ECD-4D24-B95B-2FE51FB6A2A9}">
      <dsp:nvSpPr>
        <dsp:cNvPr id="0" name=""/>
        <dsp:cNvSpPr/>
      </dsp:nvSpPr>
      <dsp:spPr>
        <a:xfrm>
          <a:off x="1019189" y="2165836"/>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1F59A32-6F47-4928-8771-6A119D755A9C}">
      <dsp:nvSpPr>
        <dsp:cNvPr id="0" name=""/>
        <dsp:cNvSpPr/>
      </dsp:nvSpPr>
      <dsp:spPr>
        <a:xfrm>
          <a:off x="1279042" y="2412697"/>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A.K.A. ISO 15765-2</a:t>
          </a:r>
        </a:p>
      </dsp:txBody>
      <dsp:txXfrm>
        <a:off x="1322538" y="2456193"/>
        <a:ext cx="2251684" cy="1398067"/>
      </dsp:txXfrm>
    </dsp:sp>
    <dsp:sp modelId="{C080C26E-8BB5-4B5A-BDF5-CD8FD739DDD1}">
      <dsp:nvSpPr>
        <dsp:cNvPr id="0" name=""/>
        <dsp:cNvSpPr/>
      </dsp:nvSpPr>
      <dsp:spPr>
        <a:xfrm>
          <a:off x="3877572"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D0E0132-E19B-4604-B375-D558A71BA268}">
      <dsp:nvSpPr>
        <dsp:cNvPr id="0" name=""/>
        <dsp:cNvSpPr/>
      </dsp:nvSpPr>
      <dsp:spPr>
        <a:xfrm>
          <a:off x="4137425"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CANopen</a:t>
          </a:r>
        </a:p>
      </dsp:txBody>
      <dsp:txXfrm>
        <a:off x="4180921" y="290968"/>
        <a:ext cx="2251684" cy="1398067"/>
      </dsp:txXfrm>
    </dsp:sp>
    <dsp:sp modelId="{162D11F1-AB01-452A-AE9F-79364A4DB4BF}">
      <dsp:nvSpPr>
        <dsp:cNvPr id="0" name=""/>
        <dsp:cNvSpPr/>
      </dsp:nvSpPr>
      <dsp:spPr>
        <a:xfrm>
          <a:off x="6735955"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49DA9DB-F65B-4558-AB36-1D67F8A7DF96}">
      <dsp:nvSpPr>
        <dsp:cNvPr id="0" name=""/>
        <dsp:cNvSpPr/>
      </dsp:nvSpPr>
      <dsp:spPr>
        <a:xfrm>
          <a:off x="6995808"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GMLAN</a:t>
          </a:r>
        </a:p>
      </dsp:txBody>
      <dsp:txXfrm>
        <a:off x="7039304" y="290968"/>
        <a:ext cx="2251684" cy="139806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8/13/23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118126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lights blinking in a two-bit sequence at a time. Two lights on the network card indicate 4 different states </a:t>
            </a:r>
            <a:r>
              <a:rPr lang="en-US"/>
              <a:t>of binary. </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95053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think about this network though? Is this an airgap? So what is the ideal network footprint?</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1572923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everything we’ve just talked about, is there any point to working an air gap into a network? </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3900038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make sure we’re tracking the changes in the way our networks are built so that we can properly code around it. What does it mean when we make a change to our network architecture that effects our update distribution system?</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2105794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this same concept apply to cars? Of course it can!</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275989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apply the concept of separation of duties to cars, we have to understand what we’re dealing with. By lines of code, modern cars are among the most complexly coded devices around.</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3807174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bus devices operate in an interconnected fashion, very similar to how we build computer networks. Controller devices produce information, and we transfer that information over a local area network that we call the CAN or Controller Area Network. That information is packaged in a way similar to the way we package network packets – we saw this last week. </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149118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at least somewhat similar. The amount of information we’re talking about here is considerably less in </a:t>
            </a:r>
            <a:r>
              <a:rPr lang="en-US" dirty="0" err="1"/>
              <a:t>CANbus</a:t>
            </a:r>
            <a:r>
              <a:rPr lang="en-US" dirty="0"/>
              <a:t> traffic than it is in network packets. It has to be lean because we’re talking about controls that literally make the car move in real time. What you’ll notice about this frame is that there’s nothing here that provides any degree of security. </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1906509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 Controller Area Network</a:t>
            </a:r>
          </a:p>
          <a:p>
            <a:endParaRPr lang="en-US" dirty="0"/>
          </a:p>
          <a:p>
            <a:r>
              <a:rPr lang="en-US" dirty="0"/>
              <a:t>On the right is the CAN, on the left is </a:t>
            </a:r>
            <a:r>
              <a:rPr lang="en-US" dirty="0" err="1"/>
              <a:t>socketCAN</a:t>
            </a:r>
            <a:r>
              <a:rPr lang="en-US" dirty="0"/>
              <a:t>, a newer implementation of the </a:t>
            </a:r>
            <a:r>
              <a:rPr lang="en-US" dirty="0" err="1"/>
              <a:t>CANbus</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2633973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very little security on the </a:t>
            </a:r>
            <a:r>
              <a:rPr lang="en-US" dirty="0" err="1"/>
              <a:t>CANbus</a:t>
            </a:r>
            <a:r>
              <a:rPr lang="en-US" dirty="0"/>
              <a:t>, but what security does exist is built into session establishment. The thinking is that we don’t necessarily need to build in security because historically, we could access the </a:t>
            </a:r>
            <a:r>
              <a:rPr lang="en-US" dirty="0" err="1"/>
              <a:t>CANbus</a:t>
            </a:r>
            <a:r>
              <a:rPr lang="en-US" dirty="0"/>
              <a:t> directly, and exclusively through an ODB-II reader. But now we have cars being added to wide area networks through a network connection, so there are more ways of accessing cars now.</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286150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image we have two main parts of the boot microcontroller, the Hardware Security Model (HSM) and the host core. The role of the HSM is to run through the entirety of the system’s memory before allowing the system to boot. The first thing the HSM does is scans a small part of the system’s memory called the host boot manager. Only when all of the integrity checks pass will the HSM allow the vehicle to boot. </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62146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protocols we might run into are open protocols like ISO-TP and </a:t>
            </a:r>
            <a:r>
              <a:rPr lang="en-US" dirty="0" err="1"/>
              <a:t>CANopen</a:t>
            </a:r>
            <a:r>
              <a:rPr lang="en-US" dirty="0"/>
              <a:t>, but because the community of auto manufacturers and suppliers overlaps so much, it’s likely that GMLAN will be used in more than one piece of software any given supplier may be working on.</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3022989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media systems are a part of an interconnection of media devices we call MOST. MOST stands for Media Oriented Systems Transport. Does any part of this look familiar?</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342350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talk about the V-model of engineering, which is a document we would have generated during our planning phase. The V-Model will span a space within our build cycle from planning to deployment, so let’s take a close look at this and see how this applies to our build effort. In past classes, we talked a bit about what a V-model might look like in terms of documentation, but we didn’t talk about how the documentation fits into a larger model of engineering design.</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408769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Site/Product Map</a:t>
            </a:r>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1617232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military CONOP</a:t>
            </a:r>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2127271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past classes, we talked a little about what a </a:t>
            </a:r>
            <a:r>
              <a:rPr lang="en-US" dirty="0" err="1"/>
              <a:t>Conop</a:t>
            </a:r>
            <a:r>
              <a:rPr lang="en-US" dirty="0"/>
              <a:t> is, but let’s see what a CONOP might look like. Here we can see what an example CONOP would look like. The CONOP is a 10,000 ft. view of how we will lay out our services, and how they may overlap and integrate with other services we need for our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1778034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flow diagram</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2245190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Story Map example. Notice here that we have laid out things we want our program to do, and we’ve grouped those things by when we want to release them. Recognize that for the first release or what we call the MVP or “Minimum Viable Product”, we have fewer items than we do in Release 2. Why might that be?</a:t>
            </a:r>
          </a:p>
          <a:p>
            <a:endParaRPr lang="en-US" dirty="0"/>
          </a:p>
          <a:p>
            <a:r>
              <a:rPr lang="en-US" dirty="0"/>
              <a:t>The answer is that we will likely be constrained on what we will have time to work on before we release </a:t>
            </a:r>
            <a:r>
              <a:rPr lang="en-US"/>
              <a:t>our product.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563948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287650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002306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is just here because I thought it was kind of funny. It’s what was suggested by the slide designer</a:t>
            </a:r>
          </a:p>
        </p:txBody>
      </p:sp>
      <p:sp>
        <p:nvSpPr>
          <p:cNvPr id="4" name="Slide Number Placeholder 3"/>
          <p:cNvSpPr>
            <a:spLocks noGrp="1"/>
          </p:cNvSpPr>
          <p:nvPr>
            <p:ph type="sldNum" sz="quarter" idx="5"/>
          </p:nvPr>
        </p:nvSpPr>
        <p:spPr/>
        <p:txBody>
          <a:bodyPr/>
          <a:lstStyle/>
          <a:p>
            <a:fld id="{10D988CA-5978-2244-BA11-DC1A92DB7F45}" type="slidenum">
              <a:rPr lang="en-US" smtClean="0"/>
              <a:t>57</a:t>
            </a:fld>
            <a:endParaRPr lang="en-US"/>
          </a:p>
        </p:txBody>
      </p:sp>
    </p:spTree>
    <p:extLst>
      <p:ext uri="{BB962C8B-B14F-4D97-AF65-F5344CB8AC3E}">
        <p14:creationId xmlns:p14="http://schemas.microsoft.com/office/powerpoint/2010/main" val="1882940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here is separate our entire codebase by the amount of risk it presents. </a:t>
            </a:r>
          </a:p>
        </p:txBody>
      </p:sp>
      <p:sp>
        <p:nvSpPr>
          <p:cNvPr id="4" name="Slide Number Placeholder 3"/>
          <p:cNvSpPr>
            <a:spLocks noGrp="1"/>
          </p:cNvSpPr>
          <p:nvPr>
            <p:ph type="sldNum" sz="quarter" idx="5"/>
          </p:nvPr>
        </p:nvSpPr>
        <p:spPr/>
        <p:txBody>
          <a:bodyPr/>
          <a:lstStyle/>
          <a:p>
            <a:fld id="{10D988CA-5978-2244-BA11-DC1A92DB7F45}" type="slidenum">
              <a:rPr lang="en-US" smtClean="0"/>
              <a:t>61</a:t>
            </a:fld>
            <a:endParaRPr lang="en-US"/>
          </a:p>
        </p:txBody>
      </p:sp>
    </p:spTree>
    <p:extLst>
      <p:ext uri="{BB962C8B-B14F-4D97-AF65-F5344CB8AC3E}">
        <p14:creationId xmlns:p14="http://schemas.microsoft.com/office/powerpoint/2010/main" val="2534034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62</a:t>
            </a:fld>
            <a:endParaRPr lang="en-US"/>
          </a:p>
        </p:txBody>
      </p:sp>
    </p:spTree>
    <p:extLst>
      <p:ext uri="{BB962C8B-B14F-4D97-AF65-F5344CB8AC3E}">
        <p14:creationId xmlns:p14="http://schemas.microsoft.com/office/powerpoint/2010/main" val="1469124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about engineering</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401308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our networking session from last week and take a look at a network topology. What do we see here in this network architecture diagram? We see a networking separation of duties. The lesson we learn from this network topology is that working with a separation of duties in how we architect our networks and services keeps things clean, and it keeps things safe. This is a well architected network with a good separation of duties.</a:t>
            </a:r>
          </a:p>
          <a:p>
            <a:endParaRPr lang="en-US" dirty="0"/>
          </a:p>
          <a:p>
            <a:r>
              <a:rPr lang="en-US" dirty="0"/>
              <a:t>What we could use is a framework that will help guide our decisions about how to separate these devices.</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663498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16148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keep devices with higher levels of privilege in a special area of the network. We can’t just lump everything together. Let’s take a look at this breakdown of the network inside of a car and see how this applies. </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1188504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realistic is this?</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1037623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Malware on an air-</a:t>
            </a:r>
            <a:r>
              <a:rPr lang="en-US" dirty="0" err="1"/>
              <a:t>grapped</a:t>
            </a:r>
            <a:r>
              <a:rPr lang="en-US" dirty="0"/>
              <a:t> network produces a flash on the network card that can be seen by a camera, maybe attached to a drone of some kind, the flash can then be sent via the internet to an attacker. </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825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959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3370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1391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23494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99997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651108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9818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38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191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64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87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9788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8/13/23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898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579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36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070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5234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8/13/23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547013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png"/><Relationship Id="rId9" Type="http://schemas.microsoft.com/office/2007/relationships/diagramDrawing" Target="../diagrams/drawing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2.jpeg"/></Relationships>
</file>

<file path=ppt/slides/_rels/slide6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D0231D-066C-27D2-4115-3C235FD509FE}"/>
              </a:ext>
            </a:extLst>
          </p:cNvPr>
          <p:cNvPicPr>
            <a:picLocks noChangeAspect="1"/>
          </p:cNvPicPr>
          <p:nvPr/>
        </p:nvPicPr>
        <p:blipFill rotWithShape="1">
          <a:blip r:embed="rId4">
            <a:alphaModFix amt="35000"/>
          </a:blip>
          <a:srcRect t="1526" b="4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370693" y="1769540"/>
            <a:ext cx="9440034" cy="1828801"/>
          </a:xfrm>
        </p:spPr>
        <p:txBody>
          <a:bodyPr vert="horz" lIns="91440" tIns="45720" rIns="91440" bIns="45720" rtlCol="0">
            <a:normAutofit/>
          </a:bodyPr>
          <a:lstStyle/>
          <a:p>
            <a:r>
              <a:rPr lang="en-US" dirty="0"/>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370693" y="3598339"/>
            <a:ext cx="9440034" cy="1989661"/>
          </a:xfrm>
        </p:spPr>
        <p:txBody>
          <a:bodyPr vert="horz" lIns="91440" tIns="45720" rIns="91440" bIns="45720" rtlCol="0">
            <a:normAutofit/>
          </a:bodyPr>
          <a:lstStyle/>
          <a:p>
            <a:pPr>
              <a:lnSpc>
                <a:spcPct val="90000"/>
              </a:lnSpc>
            </a:pPr>
            <a:r>
              <a:rPr lang="en-US" b="1" dirty="0"/>
              <a:t>Week 2 Day 3</a:t>
            </a:r>
          </a:p>
          <a:p>
            <a:pPr>
              <a:lnSpc>
                <a:spcPct val="90000"/>
              </a:lnSpc>
            </a:pPr>
            <a:r>
              <a:rPr lang="en-US" dirty="0"/>
              <a:t>Led by: Emily Crose</a:t>
            </a:r>
          </a:p>
          <a:p>
            <a:pPr>
              <a:lnSpc>
                <a:spcPct val="90000"/>
              </a:lnSpc>
            </a:pPr>
            <a:r>
              <a:rPr lang="en-US" dirty="0"/>
              <a:t>for</a:t>
            </a:r>
          </a:p>
          <a:p>
            <a:pPr>
              <a:lnSpc>
                <a:spcPct val="90000"/>
              </a:lnSpc>
            </a:pPr>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059D-BE44-6850-E331-B67407A3FD20}"/>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Network Topology</a:t>
            </a:r>
          </a:p>
        </p:txBody>
      </p:sp>
      <p:pic>
        <p:nvPicPr>
          <p:cNvPr id="5" name="Content Placeholder 4" descr="Diagram&#10;&#10;Description automatically generated">
            <a:extLst>
              <a:ext uri="{FF2B5EF4-FFF2-40B4-BE49-F238E27FC236}">
                <a16:creationId xmlns:a16="http://schemas.microsoft.com/office/drawing/2014/main" id="{3FF97299-45DF-3154-E4FC-0EC271517B73}"/>
              </a:ext>
            </a:extLst>
          </p:cNvPr>
          <p:cNvPicPr>
            <a:picLocks noGrp="1" noChangeAspect="1"/>
          </p:cNvPicPr>
          <p:nvPr>
            <p:ph idx="1"/>
          </p:nvPr>
        </p:nvPicPr>
        <p:blipFill>
          <a:blip r:embed="rId3"/>
          <a:stretch>
            <a:fillRect/>
          </a:stretch>
        </p:blipFill>
        <p:spPr>
          <a:xfrm>
            <a:off x="646253" y="640080"/>
            <a:ext cx="1089487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825534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5B59-B1F6-5D94-3E7A-71C179108BC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Purdue Model Explained</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Steel machine">
            <a:extLst>
              <a:ext uri="{FF2B5EF4-FFF2-40B4-BE49-F238E27FC236}">
                <a16:creationId xmlns:a16="http://schemas.microsoft.com/office/drawing/2014/main" id="{43E1644F-EAAE-1652-5C9E-E7DA41B603A7}"/>
              </a:ext>
            </a:extLst>
          </p:cNvPr>
          <p:cNvPicPr>
            <a:picLocks noChangeAspect="1"/>
          </p:cNvPicPr>
          <p:nvPr/>
        </p:nvPicPr>
        <p:blipFill rotWithShape="1">
          <a:blip r:embed="rId5"/>
          <a:srcRect t="25060" r="-1" b="23106"/>
          <a:stretch/>
        </p:blipFill>
        <p:spPr>
          <a:xfrm>
            <a:off x="-1" y="-1"/>
            <a:ext cx="12198915" cy="4220682"/>
          </a:xfrm>
          <a:prstGeom prst="rect">
            <a:avLst/>
          </a:prstGeom>
        </p:spPr>
      </p:pic>
    </p:spTree>
    <p:extLst>
      <p:ext uri="{BB962C8B-B14F-4D97-AF65-F5344CB8AC3E}">
        <p14:creationId xmlns:p14="http://schemas.microsoft.com/office/powerpoint/2010/main" val="209349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Light bulb on yellow background with sketched light beams and cord">
            <a:extLst>
              <a:ext uri="{FF2B5EF4-FFF2-40B4-BE49-F238E27FC236}">
                <a16:creationId xmlns:a16="http://schemas.microsoft.com/office/drawing/2014/main" id="{AA8A5A0C-0C3E-47F3-6CCF-8E063A43B12C}"/>
              </a:ext>
            </a:extLst>
          </p:cNvPr>
          <p:cNvPicPr>
            <a:picLocks noChangeAspect="1"/>
          </p:cNvPicPr>
          <p:nvPr/>
        </p:nvPicPr>
        <p:blipFill rotWithShape="1">
          <a:blip r:embed="rId3">
            <a:alphaModFix amt="35000"/>
          </a:blip>
          <a:srcRect t="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2BA25FCA-C1A8-CADF-8FFE-DE35BF9FBDB5}"/>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Purdue Model, What Is It?</a:t>
            </a:r>
          </a:p>
        </p:txBody>
      </p:sp>
      <p:sp>
        <p:nvSpPr>
          <p:cNvPr id="3" name="Content Placeholder 2">
            <a:extLst>
              <a:ext uri="{FF2B5EF4-FFF2-40B4-BE49-F238E27FC236}">
                <a16:creationId xmlns:a16="http://schemas.microsoft.com/office/drawing/2014/main" id="{4B196030-016C-E0B8-98BE-B8B3DF7E2966}"/>
              </a:ext>
            </a:extLst>
          </p:cNvPr>
          <p:cNvSpPr>
            <a:spLocks noGrp="1"/>
          </p:cNvSpPr>
          <p:nvPr>
            <p:ph idx="1"/>
          </p:nvPr>
        </p:nvSpPr>
        <p:spPr>
          <a:xfrm>
            <a:off x="1370693" y="3598339"/>
            <a:ext cx="9440034" cy="1049867"/>
          </a:xfrm>
        </p:spPr>
        <p:txBody>
          <a:bodyPr vert="horz" lIns="91440" tIns="45720" rIns="91440" bIns="45720" rtlCol="0" anchor="t">
            <a:normAutofit/>
          </a:bodyPr>
          <a:lstStyle/>
          <a:p>
            <a:pPr marL="0" indent="0" algn="ctr">
              <a:buNone/>
            </a:pPr>
            <a:r>
              <a:rPr lang="en-US">
                <a:solidFill>
                  <a:schemeClr val="tx1"/>
                </a:solidFill>
              </a:rPr>
              <a:t>A method of arranging and segmenting networked operational technology (OT) devices.</a:t>
            </a:r>
          </a:p>
        </p:txBody>
      </p:sp>
    </p:spTree>
    <p:extLst>
      <p:ext uri="{BB962C8B-B14F-4D97-AF65-F5344CB8AC3E}">
        <p14:creationId xmlns:p14="http://schemas.microsoft.com/office/powerpoint/2010/main" val="118298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B979F7C3-926B-771E-780A-CC2068A311B0}"/>
              </a:ext>
            </a:extLst>
          </p:cNvPr>
          <p:cNvPicPr>
            <a:picLocks noChangeAspect="1"/>
          </p:cNvPicPr>
          <p:nvPr/>
        </p:nvPicPr>
        <p:blipFill>
          <a:blip r:embed="rId2"/>
          <a:stretch>
            <a:fillRect/>
          </a:stretch>
        </p:blipFill>
        <p:spPr>
          <a:xfrm>
            <a:off x="1247775" y="1157287"/>
            <a:ext cx="9696450" cy="4543425"/>
          </a:xfrm>
          <a:prstGeom prst="rect">
            <a:avLst/>
          </a:prstGeom>
        </p:spPr>
      </p:pic>
    </p:spTree>
    <p:extLst>
      <p:ext uri="{BB962C8B-B14F-4D97-AF65-F5344CB8AC3E}">
        <p14:creationId xmlns:p14="http://schemas.microsoft.com/office/powerpoint/2010/main" val="423941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B8E2AB83-987B-3133-911A-917F85E3BFB0}"/>
              </a:ext>
            </a:extLst>
          </p:cNvPr>
          <p:cNvPicPr>
            <a:picLocks noChangeAspect="1"/>
          </p:cNvPicPr>
          <p:nvPr/>
        </p:nvPicPr>
        <p:blipFill>
          <a:blip r:embed="rId3"/>
          <a:stretch>
            <a:fillRect/>
          </a:stretch>
        </p:blipFill>
        <p:spPr>
          <a:xfrm>
            <a:off x="2253685" y="482600"/>
            <a:ext cx="7684630" cy="5898554"/>
          </a:xfrm>
          <a:prstGeom prst="rect">
            <a:avLst/>
          </a:prstGeom>
        </p:spPr>
      </p:pic>
    </p:spTree>
    <p:extLst>
      <p:ext uri="{BB962C8B-B14F-4D97-AF65-F5344CB8AC3E}">
        <p14:creationId xmlns:p14="http://schemas.microsoft.com/office/powerpoint/2010/main" val="221751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electronics, camera, indoor, black&#10;&#10;Description automatically generated">
            <a:extLst>
              <a:ext uri="{FF2B5EF4-FFF2-40B4-BE49-F238E27FC236}">
                <a16:creationId xmlns:a16="http://schemas.microsoft.com/office/drawing/2014/main" id="{43DF67F2-06B2-103E-63F1-32772F631C9C}"/>
              </a:ext>
            </a:extLst>
          </p:cNvPr>
          <p:cNvPicPr>
            <a:picLocks noChangeAspect="1"/>
          </p:cNvPicPr>
          <p:nvPr/>
        </p:nvPicPr>
        <p:blipFill rotWithShape="1">
          <a:blip r:embed="rId3">
            <a:alphaModFix amt="35000"/>
          </a:blip>
          <a:srcRect t="11669" b="13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F07631-136D-351E-8384-A92FA0EB8E9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Anatomy Of A Complex OT Attack</a:t>
            </a:r>
          </a:p>
        </p:txBody>
      </p:sp>
    </p:spTree>
    <p:extLst>
      <p:ext uri="{BB962C8B-B14F-4D97-AF65-F5344CB8AC3E}">
        <p14:creationId xmlns:p14="http://schemas.microsoft.com/office/powerpoint/2010/main" val="10094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A factory with smokestacks&#10;&#10;Description automatically generated with low confidence">
            <a:extLst>
              <a:ext uri="{FF2B5EF4-FFF2-40B4-BE49-F238E27FC236}">
                <a16:creationId xmlns:a16="http://schemas.microsoft.com/office/drawing/2014/main" id="{53BCBF14-8F67-2EB4-9031-961ED6CC80C0}"/>
              </a:ext>
            </a:extLst>
          </p:cNvPr>
          <p:cNvPicPr>
            <a:picLocks noChangeAspect="1"/>
          </p:cNvPicPr>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96599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FA6AE-A342-B368-2D3A-1A6DC1C7B96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Inside The Victim Network</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DC48515C-7FA6-41E1-55A8-B646887CD1D1}"/>
              </a:ext>
            </a:extLst>
          </p:cNvPr>
          <p:cNvPicPr>
            <a:picLocks noChangeAspect="1"/>
          </p:cNvPicPr>
          <p:nvPr/>
        </p:nvPicPr>
        <p:blipFill>
          <a:blip r:embed="rId2"/>
          <a:stretch>
            <a:fillRect/>
          </a:stretch>
        </p:blipFill>
        <p:spPr>
          <a:xfrm>
            <a:off x="1596077" y="1438360"/>
            <a:ext cx="5130855" cy="3835314"/>
          </a:xfrm>
          <a:prstGeom prst="rect">
            <a:avLst/>
          </a:prstGeom>
        </p:spPr>
      </p:pic>
    </p:spTree>
    <p:extLst>
      <p:ext uri="{BB962C8B-B14F-4D97-AF65-F5344CB8AC3E}">
        <p14:creationId xmlns:p14="http://schemas.microsoft.com/office/powerpoint/2010/main" val="95916682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06832-1508-FD3D-3844-8BEF47C54897}"/>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Separation of Duties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wheel, tire, auto part, land vehicle&#10;&#10;Description automatically generated">
            <a:extLst>
              <a:ext uri="{FF2B5EF4-FFF2-40B4-BE49-F238E27FC236}">
                <a16:creationId xmlns:a16="http://schemas.microsoft.com/office/drawing/2014/main" id="{C63D5FD7-ADEA-5153-C67E-0635A08CEC78}"/>
              </a:ext>
            </a:extLst>
          </p:cNvPr>
          <p:cNvPicPr>
            <a:picLocks noChangeAspect="1"/>
          </p:cNvPicPr>
          <p:nvPr/>
        </p:nvPicPr>
        <p:blipFill>
          <a:blip r:embed="rId3"/>
          <a:stretch>
            <a:fillRect/>
          </a:stretch>
        </p:blipFill>
        <p:spPr>
          <a:xfrm>
            <a:off x="1380489" y="1819506"/>
            <a:ext cx="5562032" cy="3073022"/>
          </a:xfrm>
          <a:prstGeom prst="rect">
            <a:avLst/>
          </a:prstGeom>
        </p:spPr>
      </p:pic>
    </p:spTree>
    <p:extLst>
      <p:ext uri="{BB962C8B-B14F-4D97-AF65-F5344CB8AC3E}">
        <p14:creationId xmlns:p14="http://schemas.microsoft.com/office/powerpoint/2010/main" val="178314603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BCD6-E0E4-C65A-446F-5D8086D65919}"/>
              </a:ext>
            </a:extLst>
          </p:cNvPr>
          <p:cNvSpPr>
            <a:spLocks noGrp="1"/>
          </p:cNvSpPr>
          <p:nvPr>
            <p:ph type="title"/>
          </p:nvPr>
        </p:nvSpPr>
        <p:spPr>
          <a:xfrm>
            <a:off x="1370693" y="4406537"/>
            <a:ext cx="9440034" cy="1088336"/>
          </a:xfrm>
        </p:spPr>
        <p:txBody>
          <a:bodyPr vert="horz" lIns="91440" tIns="45720" rIns="91440" bIns="45720" rtlCol="0" anchor="b">
            <a:normAutofit fontScale="90000"/>
          </a:bodyPr>
          <a:lstStyle/>
          <a:p>
            <a:r>
              <a:rPr lang="en-US" sz="4800" dirty="0"/>
              <a:t>Separation of Software Components</a:t>
            </a:r>
          </a:p>
        </p:txBody>
      </p:sp>
      <p:pic>
        <p:nvPicPr>
          <p:cNvPr id="11" name="Picture 10">
            <a:extLst>
              <a:ext uri="{FF2B5EF4-FFF2-40B4-BE49-F238E27FC236}">
                <a16:creationId xmlns:a16="http://schemas.microsoft.com/office/drawing/2014/main" id="{A26253E7-65E8-4CFA-9503-31AA96B779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6" name="Picture 5" descr="A picture containing text, screenshot, font, number&#10;&#10;Description automatically generated">
            <a:extLst>
              <a:ext uri="{FF2B5EF4-FFF2-40B4-BE49-F238E27FC236}">
                <a16:creationId xmlns:a16="http://schemas.microsoft.com/office/drawing/2014/main" id="{0FE91C8E-772D-0B4C-6663-82AF994ED5F2}"/>
              </a:ext>
            </a:extLst>
          </p:cNvPr>
          <p:cNvPicPr>
            <a:picLocks noChangeAspect="1"/>
          </p:cNvPicPr>
          <p:nvPr/>
        </p:nvPicPr>
        <p:blipFill rotWithShape="1">
          <a:blip r:embed="rId4"/>
          <a:srcRect l="3262" r="10801"/>
          <a:stretch/>
        </p:blipFill>
        <p:spPr>
          <a:xfrm>
            <a:off x="6090710" y="0"/>
            <a:ext cx="6096000" cy="4220681"/>
          </a:xfrm>
          <a:prstGeom prst="rect">
            <a:avLst/>
          </a:prstGeom>
        </p:spPr>
      </p:pic>
      <p:pic>
        <p:nvPicPr>
          <p:cNvPr id="4" name="Picture 3" descr="A picture containing text, screenshot, font, number&#10;&#10;Description automatically generated">
            <a:extLst>
              <a:ext uri="{FF2B5EF4-FFF2-40B4-BE49-F238E27FC236}">
                <a16:creationId xmlns:a16="http://schemas.microsoft.com/office/drawing/2014/main" id="{3612512D-1C3F-A032-8E2E-10DD059F0FB7}"/>
              </a:ext>
            </a:extLst>
          </p:cNvPr>
          <p:cNvPicPr>
            <a:picLocks noChangeAspect="1"/>
          </p:cNvPicPr>
          <p:nvPr/>
        </p:nvPicPr>
        <p:blipFill rotWithShape="1">
          <a:blip r:embed="rId5"/>
          <a:srcRect l="9587" r="11456" b="-1"/>
          <a:stretch/>
        </p:blipFill>
        <p:spPr>
          <a:xfrm>
            <a:off x="-5291" y="0"/>
            <a:ext cx="6142896" cy="4220681"/>
          </a:xfrm>
          <a:prstGeom prst="rect">
            <a:avLst/>
          </a:prstGeom>
        </p:spPr>
      </p:pic>
    </p:spTree>
    <p:extLst>
      <p:ext uri="{BB962C8B-B14F-4D97-AF65-F5344CB8AC3E}">
        <p14:creationId xmlns:p14="http://schemas.microsoft.com/office/powerpoint/2010/main" val="2838351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Last Session </a:t>
            </a:r>
            <a:r>
              <a:rPr lang="en-US" sz="5400" b="0" i="0" dirty="0"/>
              <a:t>Recap</a:t>
            </a:r>
          </a:p>
        </p:txBody>
      </p:sp>
      <p:cxnSp>
        <p:nvCxnSpPr>
          <p:cNvPr id="5"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Torn rope">
            <a:extLst>
              <a:ext uri="{FF2B5EF4-FFF2-40B4-BE49-F238E27FC236}">
                <a16:creationId xmlns:a16="http://schemas.microsoft.com/office/drawing/2014/main" id="{99AE9188-6EB9-2D29-B05A-08CFD85736CE}"/>
              </a:ext>
            </a:extLst>
          </p:cNvPr>
          <p:cNvPicPr>
            <a:picLocks noChangeAspect="1"/>
          </p:cNvPicPr>
          <p:nvPr/>
        </p:nvPicPr>
        <p:blipFill rotWithShape="1">
          <a:blip r:embed="rId3">
            <a:alphaModFix amt="35000"/>
          </a:blip>
          <a:srcRect t="9994" b="2458"/>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94F20-3526-B108-67D5-66713BE40D7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Air Gapped Networks</a:t>
            </a:r>
          </a:p>
        </p:txBody>
      </p:sp>
    </p:spTree>
    <p:extLst>
      <p:ext uri="{BB962C8B-B14F-4D97-AF65-F5344CB8AC3E}">
        <p14:creationId xmlns:p14="http://schemas.microsoft.com/office/powerpoint/2010/main" val="156614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A090-BE17-ACA3-4006-EC92ECF2CCE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Air Gapped Networks</a:t>
            </a:r>
          </a:p>
        </p:txBody>
      </p:sp>
      <p:pic>
        <p:nvPicPr>
          <p:cNvPr id="4" name="Picture 3" descr="A picture containing text, diagram, screenshot, line&#10;&#10;Description automatically generated">
            <a:extLst>
              <a:ext uri="{FF2B5EF4-FFF2-40B4-BE49-F238E27FC236}">
                <a16:creationId xmlns:a16="http://schemas.microsoft.com/office/drawing/2014/main" id="{E96541AF-4BAB-8CED-E535-74D1B9B02BC0}"/>
              </a:ext>
            </a:extLst>
          </p:cNvPr>
          <p:cNvPicPr>
            <a:picLocks noChangeAspect="1"/>
          </p:cNvPicPr>
          <p:nvPr/>
        </p:nvPicPr>
        <p:blipFill>
          <a:blip r:embed="rId4"/>
          <a:stretch>
            <a:fillRect/>
          </a:stretch>
        </p:blipFill>
        <p:spPr>
          <a:xfrm>
            <a:off x="3118153" y="643463"/>
            <a:ext cx="5962482" cy="3249553"/>
          </a:xfrm>
          <a:prstGeom prst="rect">
            <a:avLst/>
          </a:prstGeom>
        </p:spPr>
      </p:pic>
    </p:spTree>
    <p:extLst>
      <p:ext uri="{BB962C8B-B14F-4D97-AF65-F5344CB8AC3E}">
        <p14:creationId xmlns:p14="http://schemas.microsoft.com/office/powerpoint/2010/main" val="2957187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49B4-792C-A3EE-5BDB-4C7BDBAAF009}"/>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An Interesting Attack</a:t>
            </a:r>
          </a:p>
        </p:txBody>
      </p:sp>
      <p:pic>
        <p:nvPicPr>
          <p:cNvPr id="4" name="Picture 3" descr="A picture containing screenshot, computer, text, multimedia software&#10;&#10;Description automatically generated">
            <a:extLst>
              <a:ext uri="{FF2B5EF4-FFF2-40B4-BE49-F238E27FC236}">
                <a16:creationId xmlns:a16="http://schemas.microsoft.com/office/drawing/2014/main" id="{E07258F3-13D9-1466-33A2-ECD4382A71C4}"/>
              </a:ext>
            </a:extLst>
          </p:cNvPr>
          <p:cNvPicPr>
            <a:picLocks noChangeAspect="1"/>
          </p:cNvPicPr>
          <p:nvPr/>
        </p:nvPicPr>
        <p:blipFill>
          <a:blip r:embed="rId4"/>
          <a:stretch>
            <a:fillRect/>
          </a:stretch>
        </p:blipFill>
        <p:spPr>
          <a:xfrm>
            <a:off x="643338" y="673943"/>
            <a:ext cx="10912112" cy="3219073"/>
          </a:xfrm>
          <a:prstGeom prst="rect">
            <a:avLst/>
          </a:prstGeom>
        </p:spPr>
      </p:pic>
    </p:spTree>
    <p:extLst>
      <p:ext uri="{BB962C8B-B14F-4D97-AF65-F5344CB8AC3E}">
        <p14:creationId xmlns:p14="http://schemas.microsoft.com/office/powerpoint/2010/main" val="1634215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omputer, text, wall&#10;&#10;Description automatically generated">
            <a:extLst>
              <a:ext uri="{FF2B5EF4-FFF2-40B4-BE49-F238E27FC236}">
                <a16:creationId xmlns:a16="http://schemas.microsoft.com/office/drawing/2014/main" id="{7851AEAF-84E3-8F94-F0D4-E70FF33CE4A7}"/>
              </a:ext>
            </a:extLst>
          </p:cNvPr>
          <p:cNvPicPr>
            <a:picLocks noChangeAspect="1"/>
          </p:cNvPicPr>
          <p:nvPr/>
        </p:nvPicPr>
        <p:blipFill>
          <a:blip r:embed="rId4"/>
          <a:stretch>
            <a:fillRect/>
          </a:stretch>
        </p:blipFill>
        <p:spPr>
          <a:xfrm>
            <a:off x="4182209" y="967532"/>
            <a:ext cx="3827582" cy="4922936"/>
          </a:xfrm>
          <a:prstGeom prst="rect">
            <a:avLst/>
          </a:prstGeom>
          <a:ln w="190500">
            <a:solidFill>
              <a:schemeClr val="tx1">
                <a:alpha val="7000"/>
              </a:schemeClr>
            </a:solidFill>
          </a:ln>
        </p:spPr>
      </p:pic>
    </p:spTree>
    <p:extLst>
      <p:ext uri="{BB962C8B-B14F-4D97-AF65-F5344CB8AC3E}">
        <p14:creationId xmlns:p14="http://schemas.microsoft.com/office/powerpoint/2010/main" val="808212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AA3D2-56CF-8E73-2CC9-5CEC2D8AEDDD}"/>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Is This An Airgap?</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firewall&#10;&#10;Description automatically generated">
            <a:extLst>
              <a:ext uri="{FF2B5EF4-FFF2-40B4-BE49-F238E27FC236}">
                <a16:creationId xmlns:a16="http://schemas.microsoft.com/office/drawing/2014/main" id="{CEFCFDAE-761A-0BAF-C134-A514C1F9E3AB}"/>
              </a:ext>
            </a:extLst>
          </p:cNvPr>
          <p:cNvPicPr>
            <a:picLocks noChangeAspect="1"/>
          </p:cNvPicPr>
          <p:nvPr/>
        </p:nvPicPr>
        <p:blipFill>
          <a:blip r:embed="rId3"/>
          <a:stretch>
            <a:fillRect/>
          </a:stretch>
        </p:blipFill>
        <p:spPr>
          <a:xfrm>
            <a:off x="1380489" y="1833411"/>
            <a:ext cx="5562032" cy="3045212"/>
          </a:xfrm>
          <a:prstGeom prst="rect">
            <a:avLst/>
          </a:prstGeom>
        </p:spPr>
      </p:pic>
    </p:spTree>
    <p:extLst>
      <p:ext uri="{BB962C8B-B14F-4D97-AF65-F5344CB8AC3E}">
        <p14:creationId xmlns:p14="http://schemas.microsoft.com/office/powerpoint/2010/main" val="64641886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8D262-7753-3FA9-65E1-D657416881F4}"/>
              </a:ext>
            </a:extLst>
          </p:cNvPr>
          <p:cNvSpPr>
            <a:spLocks noGrp="1"/>
          </p:cNvSpPr>
          <p:nvPr>
            <p:ph type="title"/>
          </p:nvPr>
        </p:nvSpPr>
        <p:spPr>
          <a:xfrm>
            <a:off x="913795" y="1257301"/>
            <a:ext cx="6672865" cy="4343399"/>
          </a:xfrm>
        </p:spPr>
        <p:txBody>
          <a:bodyPr vert="horz" lIns="91440" tIns="45720" rIns="91440" bIns="45720" rtlCol="0" anchor="ctr">
            <a:normAutofit/>
          </a:bodyPr>
          <a:lstStyle/>
          <a:p>
            <a:r>
              <a:rPr lang="en-US" sz="5400"/>
              <a:t>Is There A Point To Air Gapping?</a:t>
            </a:r>
          </a:p>
        </p:txBody>
      </p:sp>
    </p:spTree>
    <p:extLst>
      <p:ext uri="{BB962C8B-B14F-4D97-AF65-F5344CB8AC3E}">
        <p14:creationId xmlns:p14="http://schemas.microsoft.com/office/powerpoint/2010/main" val="957779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4"/>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3520716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25D8-D8E1-CF6F-3FC1-48875F4D20C3}"/>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What Does Separation Mean For Development?</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a:extLst>
              <a:ext uri="{FF2B5EF4-FFF2-40B4-BE49-F238E27FC236}">
                <a16:creationId xmlns:a16="http://schemas.microsoft.com/office/drawing/2014/main" id="{D9CB1161-7AD4-EF05-CF4F-2F075CFDBA28}"/>
              </a:ext>
            </a:extLst>
          </p:cNvPr>
          <p:cNvPicPr>
            <a:picLocks noChangeAspect="1"/>
          </p:cNvPicPr>
          <p:nvPr/>
        </p:nvPicPr>
        <p:blipFill rotWithShape="1">
          <a:blip r:embed="rId5"/>
          <a:srcRect l="13842" r="17464"/>
          <a:stretch/>
        </p:blipFill>
        <p:spPr>
          <a:xfrm>
            <a:off x="4654297" y="10"/>
            <a:ext cx="7537704" cy="6857990"/>
          </a:xfrm>
          <a:prstGeom prst="rect">
            <a:avLst/>
          </a:prstGeom>
        </p:spPr>
      </p:pic>
    </p:spTree>
    <p:extLst>
      <p:ext uri="{BB962C8B-B14F-4D97-AF65-F5344CB8AC3E}">
        <p14:creationId xmlns:p14="http://schemas.microsoft.com/office/powerpoint/2010/main" val="2203053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E0186-4429-5E2D-BD46-3DCC528D13CB}"/>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How Does Software Fit In?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3565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Light trail in front of a car">
            <a:extLst>
              <a:ext uri="{FF2B5EF4-FFF2-40B4-BE49-F238E27FC236}">
                <a16:creationId xmlns:a16="http://schemas.microsoft.com/office/drawing/2014/main" id="{BD743A52-3BBB-666F-069B-6ABF8C2375BC}"/>
              </a:ext>
            </a:extLst>
          </p:cNvPr>
          <p:cNvPicPr>
            <a:picLocks noChangeAspect="1"/>
          </p:cNvPicPr>
          <p:nvPr/>
        </p:nvPicPr>
        <p:blipFill rotWithShape="1">
          <a:blip r:embed="rId4">
            <a:alphaModFix amt="35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49628D57-1596-6119-91E8-DDFFE0202D8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Can This Apply To Cars?</a:t>
            </a:r>
          </a:p>
        </p:txBody>
      </p:sp>
    </p:spTree>
    <p:extLst>
      <p:ext uri="{BB962C8B-B14F-4D97-AF65-F5344CB8AC3E}">
        <p14:creationId xmlns:p14="http://schemas.microsoft.com/office/powerpoint/2010/main" val="276730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E9FA19AC-E9CD-85C1-9052-7279C81C0D68}"/>
              </a:ext>
            </a:extLst>
          </p:cNvPr>
          <p:cNvPicPr>
            <a:picLocks noChangeAspect="1"/>
          </p:cNvPicPr>
          <p:nvPr/>
        </p:nvPicPr>
        <p:blipFill rotWithShape="1">
          <a:blip r:embed="rId4"/>
          <a:srcRect t="1000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461682" y="3496574"/>
            <a:ext cx="6436104" cy="1138686"/>
          </a:xfrm>
        </p:spPr>
        <p:txBody>
          <a:bodyPr vert="horz" lIns="91440" tIns="45720" rIns="91440" bIns="45720" rtlCol="0" anchor="b">
            <a:normAutofit fontScale="90000"/>
          </a:bodyPr>
          <a:lstStyle/>
          <a:p>
            <a:r>
              <a:rPr lang="en-US" sz="4400" dirty="0"/>
              <a:t>Questions From The Last Session?</a:t>
            </a:r>
          </a:p>
        </p:txBody>
      </p:sp>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BBBAC-AF92-233D-68E0-D32259428D4A}"/>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Software By Lines Of Code</a:t>
            </a:r>
          </a:p>
        </p:txBody>
      </p:sp>
      <p:sp>
        <p:nvSpPr>
          <p:cNvPr id="10" name="Rectangle 13">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creenshot, font, number&#10;&#10;Description automatically generated">
            <a:extLst>
              <a:ext uri="{FF2B5EF4-FFF2-40B4-BE49-F238E27FC236}">
                <a16:creationId xmlns:a16="http://schemas.microsoft.com/office/drawing/2014/main" id="{C82FF9C1-019A-06F9-D97B-FAD1AF6F00C5}"/>
              </a:ext>
            </a:extLst>
          </p:cNvPr>
          <p:cNvPicPr>
            <a:picLocks noChangeAspect="1"/>
          </p:cNvPicPr>
          <p:nvPr/>
        </p:nvPicPr>
        <p:blipFill>
          <a:blip r:embed="rId3"/>
          <a:stretch>
            <a:fillRect/>
          </a:stretch>
        </p:blipFill>
        <p:spPr>
          <a:xfrm>
            <a:off x="1380489" y="1861374"/>
            <a:ext cx="5562032" cy="2989285"/>
          </a:xfrm>
          <a:prstGeom prst="rect">
            <a:avLst/>
          </a:prstGeom>
        </p:spPr>
      </p:pic>
    </p:spTree>
    <p:extLst>
      <p:ext uri="{BB962C8B-B14F-4D97-AF65-F5344CB8AC3E}">
        <p14:creationId xmlns:p14="http://schemas.microsoft.com/office/powerpoint/2010/main" val="27903232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2E853-C773-A2A5-8730-792CCC362D1F}"/>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Controller Area Network (CAN)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03124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D9231-F38D-29B2-6B93-AF8B559AC13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Controller Area Network</a:t>
            </a:r>
          </a:p>
        </p:txBody>
      </p:sp>
      <p:sp>
        <p:nvSpPr>
          <p:cNvPr id="18" name="Rectangle 17">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5F1AA715-D4DB-391F-43B8-1A0C5DBF0C56}"/>
              </a:ext>
            </a:extLst>
          </p:cNvPr>
          <p:cNvPicPr>
            <a:picLocks noChangeAspect="1"/>
          </p:cNvPicPr>
          <p:nvPr/>
        </p:nvPicPr>
        <p:blipFill>
          <a:blip r:embed="rId3"/>
          <a:stretch>
            <a:fillRect/>
          </a:stretch>
        </p:blipFill>
        <p:spPr>
          <a:xfrm>
            <a:off x="1012420" y="1320799"/>
            <a:ext cx="6256287" cy="4097867"/>
          </a:xfrm>
          <a:prstGeom prst="rect">
            <a:avLst/>
          </a:prstGeom>
        </p:spPr>
      </p:pic>
    </p:spTree>
    <p:extLst>
      <p:ext uri="{BB962C8B-B14F-4D97-AF65-F5344CB8AC3E}">
        <p14:creationId xmlns:p14="http://schemas.microsoft.com/office/powerpoint/2010/main" val="298486704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2F2ED3-D620-5CC7-8F12-A5214DAD2241}"/>
              </a:ext>
            </a:extLst>
          </p:cNvPr>
          <p:cNvPicPr>
            <a:picLocks noChangeAspect="1"/>
          </p:cNvPicPr>
          <p:nvPr/>
        </p:nvPicPr>
        <p:blipFill>
          <a:blip r:embed="rId4"/>
          <a:stretch>
            <a:fillRect/>
          </a:stretch>
        </p:blipFill>
        <p:spPr>
          <a:xfrm>
            <a:off x="643467" y="1602402"/>
            <a:ext cx="10905066" cy="365319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776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94DBA-D201-5034-F189-D63657901D3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SocketCAN</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diagram&#10;&#10;Description automatically generated">
            <a:extLst>
              <a:ext uri="{FF2B5EF4-FFF2-40B4-BE49-F238E27FC236}">
                <a16:creationId xmlns:a16="http://schemas.microsoft.com/office/drawing/2014/main" id="{C02385A1-B556-45B9-73D3-23A2260E3594}"/>
              </a:ext>
            </a:extLst>
          </p:cNvPr>
          <p:cNvPicPr>
            <a:picLocks noChangeAspect="1"/>
          </p:cNvPicPr>
          <p:nvPr/>
        </p:nvPicPr>
        <p:blipFill>
          <a:blip r:embed="rId3"/>
          <a:stretch>
            <a:fillRect/>
          </a:stretch>
        </p:blipFill>
        <p:spPr>
          <a:xfrm>
            <a:off x="1380489" y="1792137"/>
            <a:ext cx="5562032" cy="3127759"/>
          </a:xfrm>
          <a:prstGeom prst="rect">
            <a:avLst/>
          </a:prstGeom>
        </p:spPr>
      </p:pic>
    </p:spTree>
    <p:extLst>
      <p:ext uri="{BB962C8B-B14F-4D97-AF65-F5344CB8AC3E}">
        <p14:creationId xmlns:p14="http://schemas.microsoft.com/office/powerpoint/2010/main" val="400738882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closeup of a key and a keyhole">
            <a:extLst>
              <a:ext uri="{FF2B5EF4-FFF2-40B4-BE49-F238E27FC236}">
                <a16:creationId xmlns:a16="http://schemas.microsoft.com/office/drawing/2014/main" id="{892FA6F0-3D04-9E9A-E5DE-08EC112D7099}"/>
              </a:ext>
            </a:extLst>
          </p:cNvPr>
          <p:cNvPicPr>
            <a:picLocks noChangeAspect="1"/>
          </p:cNvPicPr>
          <p:nvPr/>
        </p:nvPicPr>
        <p:blipFill rotWithShape="1">
          <a:blip r:embed="rId4">
            <a:alphaModFix amt="35000"/>
          </a:blip>
          <a:srcRect t="10462" b="4951"/>
          <a:stretch/>
        </p:blipFill>
        <p:spPr>
          <a:xfrm>
            <a:off x="20" y="10"/>
            <a:ext cx="12191980" cy="6857990"/>
          </a:xfrm>
          <a:prstGeom prst="rect">
            <a:avLst/>
          </a:prstGeom>
        </p:spPr>
      </p:pic>
      <p:sp>
        <p:nvSpPr>
          <p:cNvPr id="2" name="Title 1">
            <a:extLst>
              <a:ext uri="{FF2B5EF4-FFF2-40B4-BE49-F238E27FC236}">
                <a16:creationId xmlns:a16="http://schemas.microsoft.com/office/drawing/2014/main" id="{EC5C3168-12A6-B56C-9A88-BF29802E580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Where’s the Security??</a:t>
            </a:r>
          </a:p>
        </p:txBody>
      </p:sp>
    </p:spTree>
    <p:extLst>
      <p:ext uri="{BB962C8B-B14F-4D97-AF65-F5344CB8AC3E}">
        <p14:creationId xmlns:p14="http://schemas.microsoft.com/office/powerpoint/2010/main" val="60983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9BB461-B01C-9F90-C741-0D1E6E80DC8C}"/>
              </a:ext>
            </a:extLst>
          </p:cNvPr>
          <p:cNvPicPr>
            <a:picLocks noChangeAspect="1"/>
          </p:cNvPicPr>
          <p:nvPr/>
        </p:nvPicPr>
        <p:blipFill rotWithShape="1">
          <a:blip r:embed="rId3"/>
          <a:srcRect t="15730"/>
          <a:stretch/>
        </p:blipFill>
        <p:spPr>
          <a:xfrm>
            <a:off x="20" y="10"/>
            <a:ext cx="12191980" cy="6857990"/>
          </a:xfrm>
          <a:prstGeom prst="rect">
            <a:avLst/>
          </a:prstGeom>
        </p:spPr>
      </p:pic>
      <p:sp useBgFill="1">
        <p:nvSpPr>
          <p:cNvPr id="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E416877-D4C7-CC01-0F36-D5FE21F1752A}"/>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dirty="0"/>
              <a:t>Secure Booting</a:t>
            </a:r>
          </a:p>
        </p:txBody>
      </p:sp>
    </p:spTree>
    <p:extLst>
      <p:ext uri="{BB962C8B-B14F-4D97-AF65-F5344CB8AC3E}">
        <p14:creationId xmlns:p14="http://schemas.microsoft.com/office/powerpoint/2010/main" val="1116221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0271E-D937-A262-6FCF-1BCF62A74E94}"/>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Secure Boot</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uter system&#10;&#10;Description automatically generated with low confidence">
            <a:extLst>
              <a:ext uri="{FF2B5EF4-FFF2-40B4-BE49-F238E27FC236}">
                <a16:creationId xmlns:a16="http://schemas.microsoft.com/office/drawing/2014/main" id="{8B1E3EA4-4A4A-C98C-F429-620584BD5C2B}"/>
              </a:ext>
            </a:extLst>
          </p:cNvPr>
          <p:cNvPicPr>
            <a:picLocks noChangeAspect="1"/>
          </p:cNvPicPr>
          <p:nvPr/>
        </p:nvPicPr>
        <p:blipFill>
          <a:blip r:embed="rId3"/>
          <a:stretch>
            <a:fillRect/>
          </a:stretch>
        </p:blipFill>
        <p:spPr>
          <a:xfrm>
            <a:off x="1380489" y="1659598"/>
            <a:ext cx="5562032" cy="3392838"/>
          </a:xfrm>
          <a:prstGeom prst="rect">
            <a:avLst/>
          </a:prstGeom>
        </p:spPr>
      </p:pic>
    </p:spTree>
    <p:extLst>
      <p:ext uri="{BB962C8B-B14F-4D97-AF65-F5344CB8AC3E}">
        <p14:creationId xmlns:p14="http://schemas.microsoft.com/office/powerpoint/2010/main" val="3462381125"/>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4469-075B-4E8A-F6D4-E07A17F00EE4}"/>
              </a:ext>
            </a:extLst>
          </p:cNvPr>
          <p:cNvSpPr>
            <a:spLocks noGrp="1"/>
          </p:cNvSpPr>
          <p:nvPr>
            <p:ph type="title"/>
          </p:nvPr>
        </p:nvSpPr>
        <p:spPr>
          <a:xfrm>
            <a:off x="913795" y="609600"/>
            <a:ext cx="10353762" cy="970450"/>
          </a:xfrm>
        </p:spPr>
        <p:txBody>
          <a:bodyPr>
            <a:normAutofit/>
          </a:bodyPr>
          <a:lstStyle/>
          <a:p>
            <a:r>
              <a:rPr lang="en-US" dirty="0"/>
              <a:t>Additional Protocols In Use</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91F21C7D-A58D-8492-5592-135F91B5938D}"/>
              </a:ext>
            </a:extLst>
          </p:cNvPr>
          <p:cNvGraphicFramePr>
            <a:graphicFrameLocks noGrp="1"/>
          </p:cNvGraphicFramePr>
          <p:nvPr>
            <p:ph idx="1"/>
            <p:extLst>
              <p:ext uri="{D42A27DB-BD31-4B8C-83A1-F6EECF244321}">
                <p14:modId xmlns:p14="http://schemas.microsoft.com/office/powerpoint/2010/main" val="142311368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16559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B0583-145E-F5AC-B34F-64BCC9BBBDA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Media Systems</a:t>
            </a:r>
          </a:p>
        </p:txBody>
      </p:sp>
      <p:sp>
        <p:nvSpPr>
          <p:cNvPr id="12" name="Rectangle 11">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C158BCA4-D289-D430-E83E-DABCBDF2F7FA}"/>
              </a:ext>
            </a:extLst>
          </p:cNvPr>
          <p:cNvPicPr>
            <a:picLocks noChangeAspect="1"/>
          </p:cNvPicPr>
          <p:nvPr/>
        </p:nvPicPr>
        <p:blipFill>
          <a:blip r:embed="rId3"/>
          <a:stretch>
            <a:fillRect/>
          </a:stretch>
        </p:blipFill>
        <p:spPr>
          <a:xfrm>
            <a:off x="1380489" y="1909390"/>
            <a:ext cx="5562032" cy="2893253"/>
          </a:xfrm>
          <a:prstGeom prst="rect">
            <a:avLst/>
          </a:prstGeom>
        </p:spPr>
      </p:pic>
    </p:spTree>
    <p:extLst>
      <p:ext uri="{BB962C8B-B14F-4D97-AF65-F5344CB8AC3E}">
        <p14:creationId xmlns:p14="http://schemas.microsoft.com/office/powerpoint/2010/main" val="265809223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72C-E34F-ACFC-2C46-F6B2C8C20651}"/>
              </a:ext>
            </a:extLst>
          </p:cNvPr>
          <p:cNvSpPr>
            <a:spLocks noGrp="1"/>
          </p:cNvSpPr>
          <p:nvPr>
            <p:ph type="title"/>
          </p:nvPr>
        </p:nvSpPr>
        <p:spPr/>
        <p:txBody>
          <a:bodyPr/>
          <a:lstStyle/>
          <a:p>
            <a:r>
              <a:rPr lang="en-US" dirty="0"/>
              <a:t>Terms To Listen For</a:t>
            </a:r>
          </a:p>
        </p:txBody>
      </p:sp>
      <p:sp>
        <p:nvSpPr>
          <p:cNvPr id="3" name="Content Placeholder 2">
            <a:extLst>
              <a:ext uri="{FF2B5EF4-FFF2-40B4-BE49-F238E27FC236}">
                <a16:creationId xmlns:a16="http://schemas.microsoft.com/office/drawing/2014/main" id="{D7AE6683-AEEF-921F-EA2D-6BBA91346062}"/>
              </a:ext>
            </a:extLst>
          </p:cNvPr>
          <p:cNvSpPr>
            <a:spLocks noGrp="1"/>
          </p:cNvSpPr>
          <p:nvPr>
            <p:ph idx="1"/>
          </p:nvPr>
        </p:nvSpPr>
        <p:spPr/>
        <p:txBody>
          <a:bodyPr/>
          <a:lstStyle/>
          <a:p>
            <a:r>
              <a:rPr lang="en-US" dirty="0"/>
              <a:t>Principal of least privilege</a:t>
            </a:r>
          </a:p>
          <a:p>
            <a:pPr lvl="1"/>
            <a:r>
              <a:rPr lang="en-US" dirty="0"/>
              <a:t>When the least possible amount of privilege is given to any network device or user for the to be able to safely and successfully do their job</a:t>
            </a:r>
          </a:p>
          <a:p>
            <a:r>
              <a:rPr lang="en-US" dirty="0"/>
              <a:t>Topology</a:t>
            </a:r>
          </a:p>
          <a:p>
            <a:pPr lvl="1"/>
            <a:r>
              <a:rPr lang="en-US" dirty="0"/>
              <a:t>A layout or map of a network</a:t>
            </a:r>
          </a:p>
          <a:p>
            <a:r>
              <a:rPr lang="en-US" dirty="0"/>
              <a:t>’Air-gapped’ network</a:t>
            </a:r>
          </a:p>
          <a:p>
            <a:pPr lvl="1"/>
            <a:r>
              <a:rPr lang="en-US" dirty="0"/>
              <a:t>A network with no external connections or dependencies</a:t>
            </a:r>
          </a:p>
        </p:txBody>
      </p:sp>
    </p:spTree>
    <p:extLst>
      <p:ext uri="{BB962C8B-B14F-4D97-AF65-F5344CB8AC3E}">
        <p14:creationId xmlns:p14="http://schemas.microsoft.com/office/powerpoint/2010/main" val="1671539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4D71-3631-290D-E3EF-E27104B66F2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Car Software Attack Surface</a:t>
            </a:r>
          </a:p>
        </p:txBody>
      </p:sp>
      <p:pic>
        <p:nvPicPr>
          <p:cNvPr id="4" name="Picture 3" descr="Graphical user interface&#10;&#10;Description automatically generated">
            <a:extLst>
              <a:ext uri="{FF2B5EF4-FFF2-40B4-BE49-F238E27FC236}">
                <a16:creationId xmlns:a16="http://schemas.microsoft.com/office/drawing/2014/main" id="{8580AD6B-50F1-044D-93EB-ADD8981ED4A8}"/>
              </a:ext>
            </a:extLst>
          </p:cNvPr>
          <p:cNvPicPr>
            <a:picLocks noChangeAspect="1"/>
          </p:cNvPicPr>
          <p:nvPr/>
        </p:nvPicPr>
        <p:blipFill>
          <a:blip r:embed="rId3"/>
          <a:stretch>
            <a:fillRect/>
          </a:stretch>
        </p:blipFill>
        <p:spPr>
          <a:xfrm>
            <a:off x="2253769" y="643463"/>
            <a:ext cx="8556958" cy="3615315"/>
          </a:xfrm>
          <a:prstGeom prst="rect">
            <a:avLst/>
          </a:prstGeom>
        </p:spPr>
      </p:pic>
    </p:spTree>
    <p:extLst>
      <p:ext uri="{BB962C8B-B14F-4D97-AF65-F5344CB8AC3E}">
        <p14:creationId xmlns:p14="http://schemas.microsoft.com/office/powerpoint/2010/main" val="4283719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3EDB5-3B27-9470-2E49-9C8E34B7018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Popular Car Attack Surfaces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CD5175A-F363-D729-303D-0E2ECB1C212F}"/>
              </a:ext>
            </a:extLst>
          </p:cNvPr>
          <p:cNvPicPr>
            <a:picLocks noChangeAspect="1"/>
          </p:cNvPicPr>
          <p:nvPr/>
        </p:nvPicPr>
        <p:blipFill>
          <a:blip r:embed="rId2"/>
          <a:stretch>
            <a:fillRect/>
          </a:stretch>
        </p:blipFill>
        <p:spPr>
          <a:xfrm>
            <a:off x="1127943" y="1870462"/>
            <a:ext cx="6142020" cy="3117075"/>
          </a:xfrm>
          <a:prstGeom prst="rect">
            <a:avLst/>
          </a:prstGeom>
        </p:spPr>
      </p:pic>
    </p:spTree>
    <p:extLst>
      <p:ext uri="{BB962C8B-B14F-4D97-AF65-F5344CB8AC3E}">
        <p14:creationId xmlns:p14="http://schemas.microsoft.com/office/powerpoint/2010/main" val="313931440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2"/>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248793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A175DC85-CDC0-074C-D0CC-ED9708DFB61D}"/>
              </a:ext>
            </a:extLst>
          </p:cNvPr>
          <p:cNvPicPr>
            <a:picLocks noChangeAspect="1"/>
          </p:cNvPicPr>
          <p:nvPr/>
        </p:nvPicPr>
        <p:blipFill rotWithShape="1">
          <a:blip r:embed="rId3"/>
          <a:srcRect r="4446" b="1"/>
          <a:stretch/>
        </p:blipFill>
        <p:spPr>
          <a:xfrm>
            <a:off x="20" y="10"/>
            <a:ext cx="12191979" cy="6857989"/>
          </a:xfrm>
          <a:prstGeom prst="rect">
            <a:avLst/>
          </a:prstGeom>
        </p:spPr>
      </p:pic>
      <p:sp useBgFill="1">
        <p:nvSpPr>
          <p:cNvPr id="1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830A39F-E7E1-F832-A19C-4A64BF4B9F7C}"/>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lnSpc>
                <a:spcPct val="90000"/>
              </a:lnSpc>
            </a:pPr>
            <a:r>
              <a:rPr lang="en-US" sz="3700" spc="150"/>
              <a:t>V-Model of Systems Engineering</a:t>
            </a:r>
          </a:p>
        </p:txBody>
      </p:sp>
    </p:spTree>
    <p:extLst>
      <p:ext uri="{BB962C8B-B14F-4D97-AF65-F5344CB8AC3E}">
        <p14:creationId xmlns:p14="http://schemas.microsoft.com/office/powerpoint/2010/main" val="251337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1741874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8A58-3D6C-C5B3-A6E8-1CBB1D22D9D3}"/>
              </a:ext>
            </a:extLst>
          </p:cNvPr>
          <p:cNvSpPr>
            <a:spLocks noGrp="1"/>
          </p:cNvSpPr>
          <p:nvPr>
            <p:ph type="title" idx="4294967295"/>
          </p:nvPr>
        </p:nvSpPr>
        <p:spPr>
          <a:xfrm>
            <a:off x="0" y="284163"/>
            <a:ext cx="9783763" cy="1508125"/>
          </a:xfrm>
        </p:spPr>
        <p:txBody>
          <a:bodyPr/>
          <a:lstStyle/>
          <a:p>
            <a:r>
              <a:rPr lang="en-US" dirty="0"/>
              <a:t>Site/Product Map</a:t>
            </a:r>
          </a:p>
        </p:txBody>
      </p:sp>
      <p:pic>
        <p:nvPicPr>
          <p:cNvPr id="4" name="Picture 3" descr="Diagram, text&#10;&#10;Description automatically generated">
            <a:extLst>
              <a:ext uri="{FF2B5EF4-FFF2-40B4-BE49-F238E27FC236}">
                <a16:creationId xmlns:a16="http://schemas.microsoft.com/office/drawing/2014/main" id="{67ACD25E-9DB1-38F8-D74D-D6D9AE6FB5C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40268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C1848F8D-F182-8F95-FD84-DC39999DCF42}"/>
              </a:ext>
            </a:extLst>
          </p:cNvPr>
          <p:cNvPicPr>
            <a:picLocks noChangeAspect="1"/>
          </p:cNvPicPr>
          <p:nvPr/>
        </p:nvPicPr>
        <p:blipFill rotWithShape="1">
          <a:blip r:embed="rId3"/>
          <a:srcRect t="19125" b="5875"/>
          <a:stretch/>
        </p:blipFill>
        <p:spPr>
          <a:xfrm>
            <a:off x="20" y="10"/>
            <a:ext cx="12191980" cy="6857990"/>
          </a:xfrm>
          <a:prstGeom prst="rect">
            <a:avLst/>
          </a:prstGeom>
        </p:spPr>
      </p:pic>
    </p:spTree>
    <p:extLst>
      <p:ext uri="{BB962C8B-B14F-4D97-AF65-F5344CB8AC3E}">
        <p14:creationId xmlns:p14="http://schemas.microsoft.com/office/powerpoint/2010/main" val="3003080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BBB7-1A15-D071-DA3C-E881F2F67686}"/>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400" spc="150"/>
              <a:t>Concept of Operations (CONOP)</a:t>
            </a:r>
          </a:p>
        </p:txBody>
      </p:sp>
      <p:pic>
        <p:nvPicPr>
          <p:cNvPr id="5" name="Picture 4" descr="Diagram&#10;&#10;Description automatically generated">
            <a:extLst>
              <a:ext uri="{FF2B5EF4-FFF2-40B4-BE49-F238E27FC236}">
                <a16:creationId xmlns:a16="http://schemas.microsoft.com/office/drawing/2014/main" id="{42A95638-5756-37D6-E902-9950CE60C63C}"/>
              </a:ext>
            </a:extLst>
          </p:cNvPr>
          <p:cNvPicPr>
            <a:picLocks noChangeAspect="1"/>
          </p:cNvPicPr>
          <p:nvPr/>
        </p:nvPicPr>
        <p:blipFill>
          <a:blip r:embed="rId3"/>
          <a:stretch>
            <a:fillRect/>
          </a:stretch>
        </p:blipFill>
        <p:spPr>
          <a:xfrm>
            <a:off x="634275" y="1089857"/>
            <a:ext cx="6266001" cy="4636840"/>
          </a:xfrm>
          <a:prstGeom prst="rect">
            <a:avLst/>
          </a:prstGeom>
        </p:spPr>
      </p:pic>
    </p:spTree>
    <p:extLst>
      <p:ext uri="{BB962C8B-B14F-4D97-AF65-F5344CB8AC3E}">
        <p14:creationId xmlns:p14="http://schemas.microsoft.com/office/powerpoint/2010/main" val="2153058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B22D-DF42-204C-AFF2-7794F7425465}"/>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3700" spc="150" dirty="0"/>
              <a:t>System Requirements Diagram</a:t>
            </a:r>
          </a:p>
        </p:txBody>
      </p:sp>
      <p:pic>
        <p:nvPicPr>
          <p:cNvPr id="5" name="Picture 4" descr="Diagram&#10;&#10;Description automatically generated">
            <a:extLst>
              <a:ext uri="{FF2B5EF4-FFF2-40B4-BE49-F238E27FC236}">
                <a16:creationId xmlns:a16="http://schemas.microsoft.com/office/drawing/2014/main" id="{E842A007-0416-3901-C2B9-C43FFF2367C0}"/>
              </a:ext>
            </a:extLst>
          </p:cNvPr>
          <p:cNvPicPr>
            <a:picLocks noChangeAspect="1"/>
          </p:cNvPicPr>
          <p:nvPr/>
        </p:nvPicPr>
        <p:blipFill>
          <a:blip r:embed="rId2"/>
          <a:stretch>
            <a:fillRect/>
          </a:stretch>
        </p:blipFill>
        <p:spPr>
          <a:xfrm>
            <a:off x="634275" y="1199512"/>
            <a:ext cx="6266001" cy="4417530"/>
          </a:xfrm>
          <a:prstGeom prst="rect">
            <a:avLst/>
          </a:prstGeom>
        </p:spPr>
      </p:pic>
    </p:spTree>
    <p:extLst>
      <p:ext uri="{BB962C8B-B14F-4D97-AF65-F5344CB8AC3E}">
        <p14:creationId xmlns:p14="http://schemas.microsoft.com/office/powerpoint/2010/main" val="394736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1">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0AC10-F5B8-1811-A056-C398448FE34E}"/>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sz="3100" spc="150">
                <a:solidFill>
                  <a:srgbClr val="DADADA"/>
                </a:solidFill>
              </a:rPr>
              <a:t>High-Level Design Documentation</a:t>
            </a:r>
          </a:p>
        </p:txBody>
      </p:sp>
      <p:sp>
        <p:nvSpPr>
          <p:cNvPr id="30" name="Rectangle 23">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descr="Diagram&#10;&#10;Description automatically generated">
            <a:extLst>
              <a:ext uri="{FF2B5EF4-FFF2-40B4-BE49-F238E27FC236}">
                <a16:creationId xmlns:a16="http://schemas.microsoft.com/office/drawing/2014/main" id="{F4266376-F218-9DDB-7F8D-A1806384FB5C}"/>
              </a:ext>
            </a:extLst>
          </p:cNvPr>
          <p:cNvPicPr>
            <a:picLocks noGrp="1" noChangeAspect="1"/>
          </p:cNvPicPr>
          <p:nvPr>
            <p:ph idx="4294967295"/>
          </p:nvPr>
        </p:nvPicPr>
        <p:blipFill>
          <a:blip r:embed="rId2"/>
          <a:stretch>
            <a:fillRect/>
          </a:stretch>
        </p:blipFill>
        <p:spPr>
          <a:xfrm>
            <a:off x="1380489" y="1763886"/>
            <a:ext cx="5562032" cy="3184262"/>
          </a:xfrm>
          <a:prstGeom prst="rect">
            <a:avLst/>
          </a:prstGeom>
        </p:spPr>
      </p:pic>
    </p:spTree>
    <p:extLst>
      <p:ext uri="{BB962C8B-B14F-4D97-AF65-F5344CB8AC3E}">
        <p14:creationId xmlns:p14="http://schemas.microsoft.com/office/powerpoint/2010/main" val="35289966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A611-202F-7E14-60A5-E927DF09E1D1}"/>
              </a:ext>
            </a:extLst>
          </p:cNvPr>
          <p:cNvSpPr>
            <a:spLocks noGrp="1"/>
          </p:cNvSpPr>
          <p:nvPr>
            <p:ph type="title"/>
          </p:nvPr>
        </p:nvSpPr>
        <p:spPr>
          <a:xfrm>
            <a:off x="1370693" y="4477814"/>
            <a:ext cx="9440034" cy="1017059"/>
          </a:xfrm>
        </p:spPr>
        <p:txBody>
          <a:bodyPr vert="horz" lIns="91440" tIns="45720" rIns="91440" bIns="45720" rtlCol="0" anchor="b">
            <a:normAutofit/>
          </a:bodyPr>
          <a:lstStyle/>
          <a:p>
            <a:r>
              <a:rPr lang="en-US" sz="4800"/>
              <a:t>Separation of Duties</a:t>
            </a:r>
          </a:p>
        </p:txBody>
      </p:sp>
      <p:pic>
        <p:nvPicPr>
          <p:cNvPr id="6" name="Graphic 5" descr="Disconnected">
            <a:extLst>
              <a:ext uri="{FF2B5EF4-FFF2-40B4-BE49-F238E27FC236}">
                <a16:creationId xmlns:a16="http://schemas.microsoft.com/office/drawing/2014/main" id="{B8C9793C-D7A3-9046-299C-C05BA35D29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93378" y="1064806"/>
            <a:ext cx="2782808" cy="2782808"/>
          </a:xfrm>
          <a:prstGeom prst="rect">
            <a:avLst/>
          </a:prstGeom>
        </p:spPr>
      </p:pic>
    </p:spTree>
    <p:extLst>
      <p:ext uri="{BB962C8B-B14F-4D97-AF65-F5344CB8AC3E}">
        <p14:creationId xmlns:p14="http://schemas.microsoft.com/office/powerpoint/2010/main" val="3786717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lls of blueprints">
            <a:extLst>
              <a:ext uri="{FF2B5EF4-FFF2-40B4-BE49-F238E27FC236}">
                <a16:creationId xmlns:a16="http://schemas.microsoft.com/office/drawing/2014/main" id="{9A94635C-0B12-D2B6-31B1-238D79E1F750}"/>
              </a:ext>
            </a:extLst>
          </p:cNvPr>
          <p:cNvPicPr>
            <a:picLocks noChangeAspect="1"/>
          </p:cNvPicPr>
          <p:nvPr/>
        </p:nvPicPr>
        <p:blipFill rotWithShape="1">
          <a:blip r:embed="rId2">
            <a:alphaModFix amt="25000"/>
          </a:blip>
          <a:srcRect t="1299" b="14431"/>
          <a:stretch/>
        </p:blipFill>
        <p:spPr>
          <a:xfrm>
            <a:off x="20" y="10"/>
            <a:ext cx="12191980" cy="6857990"/>
          </a:xfrm>
          <a:prstGeom prst="rect">
            <a:avLst/>
          </a:prstGeom>
        </p:spPr>
      </p:pic>
      <p:sp>
        <p:nvSpPr>
          <p:cNvPr id="2" name="Title 1">
            <a:extLst>
              <a:ext uri="{FF2B5EF4-FFF2-40B4-BE49-F238E27FC236}">
                <a16:creationId xmlns:a16="http://schemas.microsoft.com/office/drawing/2014/main" id="{97210047-7EA7-4B73-C6D8-59C9618880F0}"/>
              </a:ext>
            </a:extLst>
          </p:cNvPr>
          <p:cNvSpPr>
            <a:spLocks noGrp="1"/>
          </p:cNvSpPr>
          <p:nvPr>
            <p:ph type="title"/>
          </p:nvPr>
        </p:nvSpPr>
        <p:spPr>
          <a:xfrm>
            <a:off x="913795" y="609600"/>
            <a:ext cx="10353762" cy="970450"/>
          </a:xfrm>
        </p:spPr>
        <p:txBody>
          <a:bodyPr>
            <a:normAutofit/>
          </a:bodyPr>
          <a:lstStyle/>
          <a:p>
            <a:r>
              <a:rPr lang="en-US" dirty="0"/>
              <a:t>Detailed Architecture Design Documentation</a:t>
            </a:r>
          </a:p>
        </p:txBody>
      </p:sp>
      <p:sp>
        <p:nvSpPr>
          <p:cNvPr id="3" name="Content Placeholder 2">
            <a:extLst>
              <a:ext uri="{FF2B5EF4-FFF2-40B4-BE49-F238E27FC236}">
                <a16:creationId xmlns:a16="http://schemas.microsoft.com/office/drawing/2014/main" id="{F9B04ED7-66EB-FC26-5364-A14E69E7714B}"/>
              </a:ext>
            </a:extLst>
          </p:cNvPr>
          <p:cNvSpPr>
            <a:spLocks noGrp="1"/>
          </p:cNvSpPr>
          <p:nvPr>
            <p:ph idx="1"/>
          </p:nvPr>
        </p:nvSpPr>
        <p:spPr>
          <a:xfrm>
            <a:off x="913795" y="1732449"/>
            <a:ext cx="10353762" cy="4058751"/>
          </a:xfrm>
        </p:spPr>
        <p:txBody>
          <a:bodyPr anchor="ctr">
            <a:normAutofit/>
          </a:bodyPr>
          <a:lstStyle/>
          <a:p>
            <a:r>
              <a:rPr lang="en-US" dirty="0"/>
              <a:t>User flow diagram</a:t>
            </a:r>
          </a:p>
          <a:p>
            <a:r>
              <a:rPr lang="en-US" dirty="0"/>
              <a:t>Site/product map</a:t>
            </a:r>
          </a:p>
          <a:p>
            <a:r>
              <a:rPr lang="en-US" dirty="0"/>
              <a:t>User story map</a:t>
            </a:r>
          </a:p>
        </p:txBody>
      </p:sp>
    </p:spTree>
    <p:extLst>
      <p:ext uri="{BB962C8B-B14F-4D97-AF65-F5344CB8AC3E}">
        <p14:creationId xmlns:p14="http://schemas.microsoft.com/office/powerpoint/2010/main" val="2772880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timeline&#10;&#10;Description automatically generated">
            <a:extLst>
              <a:ext uri="{FF2B5EF4-FFF2-40B4-BE49-F238E27FC236}">
                <a16:creationId xmlns:a16="http://schemas.microsoft.com/office/drawing/2014/main" id="{70B4122D-B067-0932-80A9-6DA0F9A82EF1}"/>
              </a:ext>
            </a:extLst>
          </p:cNvPr>
          <p:cNvPicPr>
            <a:picLocks noChangeAspect="1"/>
          </p:cNvPicPr>
          <p:nvPr/>
        </p:nvPicPr>
        <p:blipFill rotWithShape="1">
          <a:blip r:embed="rId3"/>
          <a:srcRect r="1" b="18262"/>
          <a:stretch/>
        </p:blipFill>
        <p:spPr>
          <a:xfrm>
            <a:off x="643467" y="643467"/>
            <a:ext cx="10905066" cy="5571066"/>
          </a:xfrm>
          <a:prstGeom prst="rect">
            <a:avLst/>
          </a:prstGeom>
        </p:spPr>
      </p:pic>
    </p:spTree>
    <p:extLst>
      <p:ext uri="{BB962C8B-B14F-4D97-AF65-F5344CB8AC3E}">
        <p14:creationId xmlns:p14="http://schemas.microsoft.com/office/powerpoint/2010/main" val="3062652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B4A2F6D6-77A9-5FF9-43D5-C598871E5B4B}"/>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073523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265645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38A5-EEB0-E186-7441-74C0EB12DDF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Operations &amp; Maintenance</a:t>
            </a:r>
          </a:p>
        </p:txBody>
      </p:sp>
      <p:pic>
        <p:nvPicPr>
          <p:cNvPr id="5" name="Picture 4" descr="Rolls of blueprints">
            <a:extLst>
              <a:ext uri="{FF2B5EF4-FFF2-40B4-BE49-F238E27FC236}">
                <a16:creationId xmlns:a16="http://schemas.microsoft.com/office/drawing/2014/main" id="{ED5FE26E-72E1-BF1B-57EA-70D8F1127C1B}"/>
              </a:ext>
            </a:extLst>
          </p:cNvPr>
          <p:cNvPicPr>
            <a:picLocks noChangeAspect="1"/>
          </p:cNvPicPr>
          <p:nvPr/>
        </p:nvPicPr>
        <p:blipFill rotWithShape="1">
          <a:blip r:embed="rId2"/>
          <a:srcRect t="20962" b="34094"/>
          <a:stretch/>
        </p:blipFill>
        <p:spPr>
          <a:xfrm>
            <a:off x="20" y="10"/>
            <a:ext cx="12191980" cy="3657589"/>
          </a:xfrm>
          <a:prstGeom prst="rect">
            <a:avLst/>
          </a:prstGeom>
        </p:spPr>
      </p:pic>
    </p:spTree>
    <p:extLst>
      <p:ext uri="{BB962C8B-B14F-4D97-AF65-F5344CB8AC3E}">
        <p14:creationId xmlns:p14="http://schemas.microsoft.com/office/powerpoint/2010/main" val="976552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2966-B875-9536-53AA-E57BA3669083}"/>
              </a:ext>
            </a:extLst>
          </p:cNvPr>
          <p:cNvSpPr>
            <a:spLocks noGrp="1"/>
          </p:cNvSpPr>
          <p:nvPr>
            <p:ph type="title"/>
          </p:nvPr>
        </p:nvSpPr>
        <p:spPr/>
        <p:txBody>
          <a:bodyPr/>
          <a:lstStyle/>
          <a:p>
            <a:r>
              <a:rPr lang="en-US" dirty="0"/>
              <a:t>Automating Operations</a:t>
            </a:r>
          </a:p>
        </p:txBody>
      </p:sp>
      <p:sp>
        <p:nvSpPr>
          <p:cNvPr id="3" name="Content Placeholder 2">
            <a:extLst>
              <a:ext uri="{FF2B5EF4-FFF2-40B4-BE49-F238E27FC236}">
                <a16:creationId xmlns:a16="http://schemas.microsoft.com/office/drawing/2014/main" id="{6C3EE901-B6EB-9432-AA2E-29F4B72690B0}"/>
              </a:ext>
            </a:extLst>
          </p:cNvPr>
          <p:cNvSpPr>
            <a:spLocks noGrp="1"/>
          </p:cNvSpPr>
          <p:nvPr>
            <p:ph idx="1"/>
          </p:nvPr>
        </p:nvSpPr>
        <p:spPr/>
        <p:txBody>
          <a:bodyPr/>
          <a:lstStyle/>
          <a:p>
            <a:r>
              <a:rPr lang="en-US" dirty="0"/>
              <a:t>Environment/Deployment Automation</a:t>
            </a:r>
          </a:p>
          <a:p>
            <a:pPr lvl="1"/>
            <a:r>
              <a:rPr lang="en-US" dirty="0"/>
              <a:t>Jenkins</a:t>
            </a:r>
          </a:p>
          <a:p>
            <a:pPr lvl="1"/>
            <a:r>
              <a:rPr lang="en-US" dirty="0"/>
              <a:t>Chef</a:t>
            </a:r>
          </a:p>
          <a:p>
            <a:pPr lvl="1"/>
            <a:r>
              <a:rPr lang="en-US" dirty="0"/>
              <a:t>Ansible</a:t>
            </a:r>
          </a:p>
          <a:p>
            <a:r>
              <a:rPr lang="en-US" dirty="0"/>
              <a:t>Pipeline building</a:t>
            </a:r>
          </a:p>
          <a:p>
            <a:r>
              <a:rPr lang="en-US" dirty="0"/>
              <a:t>Changes &amp; upgrades</a:t>
            </a:r>
          </a:p>
          <a:p>
            <a:pPr lvl="1"/>
            <a:r>
              <a:rPr lang="en-US" dirty="0"/>
              <a:t>Can be easily done with automation scripting!</a:t>
            </a:r>
          </a:p>
        </p:txBody>
      </p:sp>
    </p:spTree>
    <p:extLst>
      <p:ext uri="{BB962C8B-B14F-4D97-AF65-F5344CB8AC3E}">
        <p14:creationId xmlns:p14="http://schemas.microsoft.com/office/powerpoint/2010/main" val="3714385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creenshot, graphics, graphic design&#10;&#10;Description automatically generated">
            <a:extLst>
              <a:ext uri="{FF2B5EF4-FFF2-40B4-BE49-F238E27FC236}">
                <a16:creationId xmlns:a16="http://schemas.microsoft.com/office/drawing/2014/main" id="{9065460F-8802-4DAF-917B-CD685C8A9D97}"/>
              </a:ext>
            </a:extLst>
          </p:cNvPr>
          <p:cNvPicPr>
            <a:picLocks noChangeAspect="1"/>
          </p:cNvPicPr>
          <p:nvPr/>
        </p:nvPicPr>
        <p:blipFill>
          <a:blip r:embed="rId3"/>
          <a:stretch>
            <a:fillRect/>
          </a:stretch>
        </p:blipFill>
        <p:spPr>
          <a:xfrm>
            <a:off x="2661493" y="643467"/>
            <a:ext cx="6869014" cy="5571066"/>
          </a:xfrm>
          <a:prstGeom prst="rect">
            <a:avLst/>
          </a:prstGeom>
        </p:spPr>
      </p:pic>
      <p:sp>
        <p:nvSpPr>
          <p:cNvPr id="14" name="Rectangle 13">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939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1D91-BA3E-1CEC-91E0-3103241A5CC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Retirement &amp; Replacement</a:t>
            </a:r>
          </a:p>
        </p:txBody>
      </p:sp>
      <p:pic>
        <p:nvPicPr>
          <p:cNvPr id="4" name="Picture 3" descr="Two people holding each other's hands">
            <a:extLst>
              <a:ext uri="{FF2B5EF4-FFF2-40B4-BE49-F238E27FC236}">
                <a16:creationId xmlns:a16="http://schemas.microsoft.com/office/drawing/2014/main" id="{38C55DBE-B262-F16B-B0AB-407EE75D16D5}"/>
              </a:ext>
            </a:extLst>
          </p:cNvPr>
          <p:cNvPicPr>
            <a:picLocks noChangeAspect="1"/>
          </p:cNvPicPr>
          <p:nvPr/>
        </p:nvPicPr>
        <p:blipFill rotWithShape="1">
          <a:blip r:embed="rId3"/>
          <a:srcRect t="27327" b="27730"/>
          <a:stretch/>
        </p:blipFill>
        <p:spPr>
          <a:xfrm>
            <a:off x="20" y="10"/>
            <a:ext cx="12191980" cy="3657589"/>
          </a:xfrm>
          <a:prstGeom prst="rect">
            <a:avLst/>
          </a:prstGeom>
        </p:spPr>
      </p:pic>
    </p:spTree>
    <p:extLst>
      <p:ext uri="{BB962C8B-B14F-4D97-AF65-F5344CB8AC3E}">
        <p14:creationId xmlns:p14="http://schemas.microsoft.com/office/powerpoint/2010/main" val="337583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5961-4CFF-392C-F569-1C7B879AD263}"/>
              </a:ext>
            </a:extLst>
          </p:cNvPr>
          <p:cNvSpPr>
            <a:spLocks noGrp="1"/>
          </p:cNvSpPr>
          <p:nvPr>
            <p:ph type="title"/>
          </p:nvPr>
        </p:nvSpPr>
        <p:spPr/>
        <p:txBody>
          <a:bodyPr/>
          <a:lstStyle/>
          <a:p>
            <a:r>
              <a:rPr lang="en-US" dirty="0"/>
              <a:t>End of life considerations</a:t>
            </a:r>
          </a:p>
        </p:txBody>
      </p:sp>
      <p:sp>
        <p:nvSpPr>
          <p:cNvPr id="3" name="Content Placeholder 2">
            <a:extLst>
              <a:ext uri="{FF2B5EF4-FFF2-40B4-BE49-F238E27FC236}">
                <a16:creationId xmlns:a16="http://schemas.microsoft.com/office/drawing/2014/main" id="{818F6EE8-A732-BFD7-DADF-9D2E3D285B34}"/>
              </a:ext>
            </a:extLst>
          </p:cNvPr>
          <p:cNvSpPr>
            <a:spLocks noGrp="1"/>
          </p:cNvSpPr>
          <p:nvPr>
            <p:ph idx="1"/>
          </p:nvPr>
        </p:nvSpPr>
        <p:spPr/>
        <p:txBody>
          <a:bodyPr/>
          <a:lstStyle/>
          <a:p>
            <a:r>
              <a:rPr lang="en-US" dirty="0"/>
              <a:t>Can we actually afford to retire this system?</a:t>
            </a:r>
          </a:p>
          <a:p>
            <a:r>
              <a:rPr lang="en-US" dirty="0"/>
              <a:t>What will replace it?</a:t>
            </a:r>
          </a:p>
          <a:p>
            <a:r>
              <a:rPr lang="en-US" dirty="0"/>
              <a:t>Will this be transparent to users?</a:t>
            </a:r>
          </a:p>
          <a:p>
            <a:r>
              <a:rPr lang="en-US" dirty="0"/>
              <a:t>Where will new users go?</a:t>
            </a:r>
          </a:p>
        </p:txBody>
      </p:sp>
    </p:spTree>
    <p:extLst>
      <p:ext uri="{BB962C8B-B14F-4D97-AF65-F5344CB8AC3E}">
        <p14:creationId xmlns:p14="http://schemas.microsoft.com/office/powerpoint/2010/main" val="1204198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09DE-0531-F692-A839-1CC9954A9933}"/>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V-Model for Car Engineering</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font, electric blue&#10;&#10;Description automatically generated">
            <a:extLst>
              <a:ext uri="{FF2B5EF4-FFF2-40B4-BE49-F238E27FC236}">
                <a16:creationId xmlns:a16="http://schemas.microsoft.com/office/drawing/2014/main" id="{731AFA42-AB60-D858-DE02-EFC77C6563FF}"/>
              </a:ext>
            </a:extLst>
          </p:cNvPr>
          <p:cNvPicPr>
            <a:picLocks noChangeAspect="1"/>
          </p:cNvPicPr>
          <p:nvPr/>
        </p:nvPicPr>
        <p:blipFill>
          <a:blip r:embed="rId2"/>
          <a:stretch>
            <a:fillRect/>
          </a:stretch>
        </p:blipFill>
        <p:spPr>
          <a:xfrm>
            <a:off x="1380489" y="1617882"/>
            <a:ext cx="5562032" cy="3476269"/>
          </a:xfrm>
          <a:prstGeom prst="rect">
            <a:avLst/>
          </a:prstGeom>
        </p:spPr>
      </p:pic>
    </p:spTree>
    <p:extLst>
      <p:ext uri="{BB962C8B-B14F-4D97-AF65-F5344CB8AC3E}">
        <p14:creationId xmlns:p14="http://schemas.microsoft.com/office/powerpoint/2010/main" val="342581380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9A182-163C-669C-B058-B2E41C54F9B0}"/>
              </a:ext>
            </a:extLst>
          </p:cNvPr>
          <p:cNvSpPr>
            <a:spLocks noGrp="1"/>
          </p:cNvSpPr>
          <p:nvPr>
            <p:ph type="title"/>
          </p:nvPr>
        </p:nvSpPr>
        <p:spPr>
          <a:xfrm>
            <a:off x="913795" y="609600"/>
            <a:ext cx="10353762" cy="970450"/>
          </a:xfrm>
        </p:spPr>
        <p:txBody>
          <a:bodyPr>
            <a:normAutofit/>
          </a:bodyPr>
          <a:lstStyle/>
          <a:p>
            <a:r>
              <a:rPr lang="en-US" dirty="0"/>
              <a:t>Separation Of Duties</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01E8DD5F-C028-83A9-CB61-9A0C6114DC0C}"/>
              </a:ext>
            </a:extLst>
          </p:cNvPr>
          <p:cNvGraphicFramePr>
            <a:graphicFrameLocks noGrp="1"/>
          </p:cNvGraphicFramePr>
          <p:nvPr>
            <p:ph idx="1"/>
            <p:extLst>
              <p:ext uri="{D42A27DB-BD31-4B8C-83A1-F6EECF244321}">
                <p14:modId xmlns:p14="http://schemas.microsoft.com/office/powerpoint/2010/main" val="131741190"/>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59205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4865EE-3F18-068D-4138-70277766E9AC}"/>
              </a:ext>
            </a:extLst>
          </p:cNvPr>
          <p:cNvPicPr>
            <a:picLocks noChangeAspect="1"/>
          </p:cNvPicPr>
          <p:nvPr/>
        </p:nvPicPr>
        <p:blipFill rotWithShape="1">
          <a:blip r:embed="rId3">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3A90DE0D-71EB-6F6B-36DB-71D3D5BCD3A7}"/>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Risk Based Coding For Cars</a:t>
            </a:r>
          </a:p>
        </p:txBody>
      </p:sp>
    </p:spTree>
    <p:extLst>
      <p:ext uri="{BB962C8B-B14F-4D97-AF65-F5344CB8AC3E}">
        <p14:creationId xmlns:p14="http://schemas.microsoft.com/office/powerpoint/2010/main" val="2955187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111-3784-94FE-6AB2-016C36EA3CFC}"/>
              </a:ext>
            </a:extLst>
          </p:cNvPr>
          <p:cNvSpPr>
            <a:spLocks noGrp="1"/>
          </p:cNvSpPr>
          <p:nvPr>
            <p:ph type="title"/>
          </p:nvPr>
        </p:nvSpPr>
        <p:spPr/>
        <p:txBody>
          <a:bodyPr/>
          <a:lstStyle/>
          <a:p>
            <a:r>
              <a:rPr lang="en-US" dirty="0"/>
              <a:t>Categorize By Risk</a:t>
            </a:r>
          </a:p>
        </p:txBody>
      </p:sp>
      <p:pic>
        <p:nvPicPr>
          <p:cNvPr id="4" name="Picture 3" descr="A picture containing text, screenshot, number, font&#10;&#10;Description automatically generated">
            <a:extLst>
              <a:ext uri="{FF2B5EF4-FFF2-40B4-BE49-F238E27FC236}">
                <a16:creationId xmlns:a16="http://schemas.microsoft.com/office/drawing/2014/main" id="{1EE6335C-9AEC-DA9E-4760-E6B517C954AC}"/>
              </a:ext>
            </a:extLst>
          </p:cNvPr>
          <p:cNvPicPr>
            <a:picLocks noChangeAspect="1"/>
          </p:cNvPicPr>
          <p:nvPr/>
        </p:nvPicPr>
        <p:blipFill>
          <a:blip r:embed="rId3"/>
          <a:stretch>
            <a:fillRect/>
          </a:stretch>
        </p:blipFill>
        <p:spPr>
          <a:xfrm>
            <a:off x="3590253" y="2030477"/>
            <a:ext cx="5011494" cy="3643492"/>
          </a:xfrm>
          <a:prstGeom prst="rect">
            <a:avLst/>
          </a:prstGeom>
        </p:spPr>
      </p:pic>
    </p:spTree>
    <p:extLst>
      <p:ext uri="{BB962C8B-B14F-4D97-AF65-F5344CB8AC3E}">
        <p14:creationId xmlns:p14="http://schemas.microsoft.com/office/powerpoint/2010/main" val="14737617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B680-7AC1-A18C-9CA3-ACC3EF9AF9E5}"/>
              </a:ext>
            </a:extLst>
          </p:cNvPr>
          <p:cNvSpPr>
            <a:spLocks noGrp="1"/>
          </p:cNvSpPr>
          <p:nvPr>
            <p:ph type="title"/>
          </p:nvPr>
        </p:nvSpPr>
        <p:spPr>
          <a:xfrm>
            <a:off x="5146160" y="609600"/>
            <a:ext cx="5978072" cy="970450"/>
          </a:xfrm>
        </p:spPr>
        <p:txBody>
          <a:bodyPr>
            <a:normAutofit/>
          </a:bodyPr>
          <a:lstStyle/>
          <a:p>
            <a:r>
              <a:rPr lang="en-US"/>
              <a:t>References</a:t>
            </a:r>
            <a:endParaRPr lang="en-US" dirty="0"/>
          </a:p>
        </p:txBody>
      </p:sp>
      <p:pic>
        <p:nvPicPr>
          <p:cNvPr id="7" name="Picture 4" descr="Closeup of yellow classic vintage car">
            <a:extLst>
              <a:ext uri="{FF2B5EF4-FFF2-40B4-BE49-F238E27FC236}">
                <a16:creationId xmlns:a16="http://schemas.microsoft.com/office/drawing/2014/main" id="{365C2A5F-54D6-559F-994D-73822D5D5CCA}"/>
              </a:ext>
            </a:extLst>
          </p:cNvPr>
          <p:cNvPicPr>
            <a:picLocks noChangeAspect="1"/>
          </p:cNvPicPr>
          <p:nvPr/>
        </p:nvPicPr>
        <p:blipFill rotWithShape="1">
          <a:blip r:embed="rId4"/>
          <a:srcRect l="47901" r="7602"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B0A7A152-F537-D0C2-062E-BC232F5F2916}"/>
              </a:ext>
            </a:extLst>
          </p:cNvPr>
          <p:cNvSpPr>
            <a:spLocks noGrp="1"/>
          </p:cNvSpPr>
          <p:nvPr>
            <p:ph idx="1"/>
          </p:nvPr>
        </p:nvSpPr>
        <p:spPr>
          <a:xfrm>
            <a:off x="5146160" y="1828801"/>
            <a:ext cx="5978072" cy="3866048"/>
          </a:xfrm>
        </p:spPr>
        <p:txBody>
          <a:bodyPr anchor="ctr">
            <a:normAutofit/>
          </a:bodyPr>
          <a:lstStyle/>
          <a:p>
            <a:pPr>
              <a:buClr>
                <a:srgbClr val="FEF533"/>
              </a:buClr>
            </a:pPr>
            <a:r>
              <a:rPr lang="en-US" dirty="0"/>
              <a:t>The Car Hackers Handbook: A Guide For The Penetration Tester by Craig Smith</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8060118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alphaModFix amt="3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370693" y="1769540"/>
            <a:ext cx="9440034" cy="1828801"/>
          </a:xfrm>
        </p:spPr>
        <p:txBody>
          <a:bodyPr vert="horz" lIns="91440" tIns="45720" rIns="91440" bIns="45720" rtlCol="0" anchor="b" anchorCtr="1">
            <a:normAutofit/>
          </a:bodyPr>
          <a:lstStyle/>
          <a:p>
            <a:r>
              <a:rPr lang="en-US" sz="5400" dirty="0"/>
              <a:t>Review Day 3</a:t>
            </a:r>
          </a:p>
        </p:txBody>
      </p:sp>
    </p:spTree>
    <p:extLst>
      <p:ext uri="{BB962C8B-B14F-4D97-AF65-F5344CB8AC3E}">
        <p14:creationId xmlns:p14="http://schemas.microsoft.com/office/powerpoint/2010/main" val="3300517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Week 3</a:t>
            </a:r>
          </a:p>
        </p:txBody>
      </p:sp>
    </p:spTree>
    <p:extLst>
      <p:ext uri="{BB962C8B-B14F-4D97-AF65-F5344CB8AC3E}">
        <p14:creationId xmlns:p14="http://schemas.microsoft.com/office/powerpoint/2010/main" val="310405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6CF-267A-18D2-C5A0-8078110BD18E}"/>
              </a:ext>
            </a:extLst>
          </p:cNvPr>
          <p:cNvSpPr>
            <a:spLocks noGrp="1"/>
          </p:cNvSpPr>
          <p:nvPr>
            <p:ph type="title"/>
          </p:nvPr>
        </p:nvSpPr>
        <p:spPr>
          <a:xfrm>
            <a:off x="913795" y="609600"/>
            <a:ext cx="10353762" cy="970450"/>
          </a:xfrm>
        </p:spPr>
        <p:txBody>
          <a:bodyPr>
            <a:normAutofit/>
          </a:bodyPr>
          <a:lstStyle/>
          <a:p>
            <a:r>
              <a:rPr lang="en-US" dirty="0"/>
              <a:t>Why is this important?</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62C3CC1C-D4B9-4C82-18EC-1CD98EAA932B}"/>
              </a:ext>
            </a:extLst>
          </p:cNvPr>
          <p:cNvGraphicFramePr>
            <a:graphicFrameLocks noGrp="1"/>
          </p:cNvGraphicFramePr>
          <p:nvPr>
            <p:ph idx="1"/>
            <p:extLst>
              <p:ext uri="{D42A27DB-BD31-4B8C-83A1-F6EECF244321}">
                <p14:modId xmlns:p14="http://schemas.microsoft.com/office/powerpoint/2010/main" val="393571559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19129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499C2-8C30-F8BB-3BCB-A82CEA1FA616}"/>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Principle of Least Privilege</a:t>
            </a:r>
          </a:p>
        </p:txBody>
      </p:sp>
      <p:sp>
        <p:nvSpPr>
          <p:cNvPr id="3" name="Content Placeholder 2">
            <a:extLst>
              <a:ext uri="{FF2B5EF4-FFF2-40B4-BE49-F238E27FC236}">
                <a16:creationId xmlns:a16="http://schemas.microsoft.com/office/drawing/2014/main" id="{8228C97B-2781-B42A-CEF2-9A027D6C4207}"/>
              </a:ext>
            </a:extLst>
          </p:cNvPr>
          <p:cNvSpPr>
            <a:spLocks noGrp="1"/>
          </p:cNvSpPr>
          <p:nvPr>
            <p:ph idx="1"/>
          </p:nvPr>
        </p:nvSpPr>
        <p:spPr>
          <a:xfrm>
            <a:off x="913795" y="1097280"/>
            <a:ext cx="3256177" cy="4626863"/>
          </a:xfrm>
        </p:spPr>
        <p:txBody>
          <a:bodyPr vert="horz" lIns="91440" tIns="45720" rIns="91440" bIns="45720" rtlCol="0" anchor="ctr">
            <a:normAutofit/>
          </a:bodyPr>
          <a:lstStyle/>
          <a:p>
            <a:pPr marL="0" indent="0" algn="ctr">
              <a:buNone/>
            </a:pPr>
            <a:r>
              <a:rPr lang="en-US" dirty="0">
                <a:solidFill>
                  <a:schemeClr val="tx1"/>
                </a:solidFill>
              </a:rPr>
              <a:t>No individual, group, or device should be given any more privileges than it needs!</a:t>
            </a:r>
          </a:p>
        </p:txBody>
      </p:sp>
      <p:cxnSp>
        <p:nvCxnSpPr>
          <p:cNvPr id="10" name="Straight Connector 9">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8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2" name="Picture 3" descr="Top view of cubes connected with black lines">
            <a:extLst>
              <a:ext uri="{FF2B5EF4-FFF2-40B4-BE49-F238E27FC236}">
                <a16:creationId xmlns:a16="http://schemas.microsoft.com/office/drawing/2014/main" id="{2C74DDC5-8425-EE63-9ECC-C6552F08C62D}"/>
              </a:ext>
            </a:extLst>
          </p:cNvPr>
          <p:cNvPicPr>
            <a:picLocks noChangeAspect="1"/>
          </p:cNvPicPr>
          <p:nvPr/>
        </p:nvPicPr>
        <p:blipFill rotWithShape="1">
          <a:blip r:embed="rId3">
            <a:alphaModFix amt="35000"/>
          </a:blip>
          <a:srcRect t="14732" b="10268"/>
          <a:stretch/>
        </p:blipFill>
        <p:spPr>
          <a:xfrm>
            <a:off x="20" y="10"/>
            <a:ext cx="12191980" cy="6857990"/>
          </a:xfrm>
          <a:prstGeom prst="rect">
            <a:avLst/>
          </a:prstGeom>
        </p:spPr>
      </p:pic>
      <p:sp>
        <p:nvSpPr>
          <p:cNvPr id="2" name="Title 1">
            <a:extLst>
              <a:ext uri="{FF2B5EF4-FFF2-40B4-BE49-F238E27FC236}">
                <a16:creationId xmlns:a16="http://schemas.microsoft.com/office/drawing/2014/main" id="{CD7D1B67-C624-5FA4-2F38-FA175792A43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Network Topology</a:t>
            </a:r>
          </a:p>
        </p:txBody>
      </p:sp>
    </p:spTree>
    <p:extLst>
      <p:ext uri="{BB962C8B-B14F-4D97-AF65-F5344CB8AC3E}">
        <p14:creationId xmlns:p14="http://schemas.microsoft.com/office/powerpoint/2010/main" val="348013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1354</TotalTime>
  <Words>1523</Words>
  <Application>Microsoft Macintosh PowerPoint</Application>
  <PresentationFormat>Widescreen</PresentationFormat>
  <Paragraphs>155</Paragraphs>
  <Slides>65</Slides>
  <Notes>32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Calibri</vt:lpstr>
      <vt:lpstr>Calisto MT</vt:lpstr>
      <vt:lpstr>Wingdings 2</vt:lpstr>
      <vt:lpstr>Slate</vt:lpstr>
      <vt:lpstr>Introduction to Software Development</vt:lpstr>
      <vt:lpstr>Last Session Recap</vt:lpstr>
      <vt:lpstr>Questions From The Last Session?</vt:lpstr>
      <vt:lpstr>Terms To Listen For</vt:lpstr>
      <vt:lpstr>Separation of Duties</vt:lpstr>
      <vt:lpstr>Separation Of Duties</vt:lpstr>
      <vt:lpstr>Why is this important?</vt:lpstr>
      <vt:lpstr>Principle of Least Privilege</vt:lpstr>
      <vt:lpstr>Network Topology</vt:lpstr>
      <vt:lpstr>Network Topology</vt:lpstr>
      <vt:lpstr>Purdue Model Explained</vt:lpstr>
      <vt:lpstr>Purdue Model, What Is It?</vt:lpstr>
      <vt:lpstr>PowerPoint Presentation</vt:lpstr>
      <vt:lpstr>PowerPoint Presentation</vt:lpstr>
      <vt:lpstr>Anatomy Of A Complex OT Attack</vt:lpstr>
      <vt:lpstr>PowerPoint Presentation</vt:lpstr>
      <vt:lpstr>Inside The Victim Network</vt:lpstr>
      <vt:lpstr>Separation of Duties</vt:lpstr>
      <vt:lpstr>Separation of Software Components</vt:lpstr>
      <vt:lpstr>Air Gapped Networks</vt:lpstr>
      <vt:lpstr>Air Gapped Networks</vt:lpstr>
      <vt:lpstr>An Interesting Attack</vt:lpstr>
      <vt:lpstr>PowerPoint Presentation</vt:lpstr>
      <vt:lpstr>Is This An Airgap?</vt:lpstr>
      <vt:lpstr>Is There A Point To Air Gapping?</vt:lpstr>
      <vt:lpstr>10 minute break</vt:lpstr>
      <vt:lpstr>What Does Separation Mean For Development?</vt:lpstr>
      <vt:lpstr>How Does Software Fit In?</vt:lpstr>
      <vt:lpstr>Can This Apply To Cars?</vt:lpstr>
      <vt:lpstr>Software By Lines Of Code</vt:lpstr>
      <vt:lpstr>Controller Area Network (CAN)</vt:lpstr>
      <vt:lpstr>Controller Area Network</vt:lpstr>
      <vt:lpstr>PowerPoint Presentation</vt:lpstr>
      <vt:lpstr>SocketCAN</vt:lpstr>
      <vt:lpstr>Where’s the Security??</vt:lpstr>
      <vt:lpstr>Secure Booting</vt:lpstr>
      <vt:lpstr>Vehicle Secure Boot</vt:lpstr>
      <vt:lpstr>Additional Protocols In Use</vt:lpstr>
      <vt:lpstr>Vehicle Media Systems</vt:lpstr>
      <vt:lpstr>Car Software Attack Surface</vt:lpstr>
      <vt:lpstr>Popular Car Attack Surfaces</vt:lpstr>
      <vt:lpstr>10 minute break</vt:lpstr>
      <vt:lpstr>V-Model of Systems Engineering</vt:lpstr>
      <vt:lpstr>PowerPoint Presentation</vt:lpstr>
      <vt:lpstr>Site/Product Map</vt:lpstr>
      <vt:lpstr>PowerPoint Presentation</vt:lpstr>
      <vt:lpstr>Concept of Operations (CONOP)</vt:lpstr>
      <vt:lpstr>System Requirements Diagram</vt:lpstr>
      <vt:lpstr>High-Level Design Documentation</vt:lpstr>
      <vt:lpstr>Detailed Architecture Design Documentation</vt:lpstr>
      <vt:lpstr>PowerPoint Presentation</vt:lpstr>
      <vt:lpstr>PowerPoint Presentation</vt:lpstr>
      <vt:lpstr>PowerPoint Presentation</vt:lpstr>
      <vt:lpstr>Operations &amp; Maintenance</vt:lpstr>
      <vt:lpstr>Automating Operations</vt:lpstr>
      <vt:lpstr>PowerPoint Presentation</vt:lpstr>
      <vt:lpstr>Retirement &amp; Replacement</vt:lpstr>
      <vt:lpstr>End of life considerations</vt:lpstr>
      <vt:lpstr>V-Model for Car Engineering</vt:lpstr>
      <vt:lpstr>Risk Based Coding For Cars</vt:lpstr>
      <vt:lpstr>Categorize By Risk</vt:lpstr>
      <vt:lpstr>References</vt:lpstr>
      <vt:lpstr>Question or clarifications?</vt:lpstr>
      <vt:lpstr>Review Day 3</vt:lpstr>
      <vt:lpstr>Preview Week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22</cp:revision>
  <dcterms:created xsi:type="dcterms:W3CDTF">2023-04-01T16:24:57Z</dcterms:created>
  <dcterms:modified xsi:type="dcterms:W3CDTF">2023-08-14T02:12:50Z</dcterms:modified>
</cp:coreProperties>
</file>